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7" r:id="rId8"/>
    <p:sldId id="278" r:id="rId9"/>
    <p:sldId id="279" r:id="rId10"/>
    <p:sldId id="280" r:id="rId11"/>
    <p:sldId id="281" r:id="rId12"/>
    <p:sldId id="282" r:id="rId13"/>
    <p:sldId id="285" r:id="rId14"/>
    <p:sldId id="284" r:id="rId15"/>
    <p:sldId id="283" r:id="rId16"/>
    <p:sldId id="286" r:id="rId17"/>
    <p:sldId id="287" r:id="rId18"/>
    <p:sldId id="288" r:id="rId19"/>
    <p:sldId id="290" r:id="rId20"/>
    <p:sldId id="291" r:id="rId21"/>
    <p:sldId id="289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yrci\Documents\1-Ekonomi\Sunumlar\2022-03-25\Sunum%20Grafikleri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6245917488782"/>
          <c:y val="7.9670846513313354E-2"/>
          <c:w val="0.84418193449703938"/>
          <c:h val="0.52767924143710221"/>
        </c:manualLayout>
      </c:layout>
      <c:lineChart>
        <c:grouping val="standard"/>
        <c:varyColors val="0"/>
        <c:ser>
          <c:idx val="0"/>
          <c:order val="0"/>
          <c:tx>
            <c:v>TÜFE Enflasyonu (Yıllık)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'Enflasyon ve Para Pol'!$R$4:$BC$4</c:f>
              <c:numCache>
                <c:formatCode>[$-409]mmm\-yy;@</c:formatCode>
                <c:ptCount val="3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</c:numCache>
            </c:numRef>
          </c:cat>
          <c:val>
            <c:numRef>
              <c:f>'Enflasyon ve Para Pol'!$R$5:$BC$5</c:f>
              <c:numCache>
                <c:formatCode>_-* #,##0.00\ _T_L_-;\-* #,##0.00\ _T_L_-;_-* "-"??\ _T_L_-;_-@_-</c:formatCode>
                <c:ptCount val="38"/>
                <c:pt idx="0">
                  <c:v>20.350000000000001</c:v>
                </c:pt>
                <c:pt idx="1">
                  <c:v>19.670000000000002</c:v>
                </c:pt>
                <c:pt idx="2">
                  <c:v>19.71</c:v>
                </c:pt>
                <c:pt idx="3">
                  <c:v>19.5</c:v>
                </c:pt>
                <c:pt idx="4">
                  <c:v>18.71</c:v>
                </c:pt>
                <c:pt idx="5">
                  <c:v>15.72</c:v>
                </c:pt>
                <c:pt idx="6">
                  <c:v>16.649999999999999</c:v>
                </c:pt>
                <c:pt idx="7">
                  <c:v>15.01</c:v>
                </c:pt>
                <c:pt idx="8">
                  <c:v>9.26</c:v>
                </c:pt>
                <c:pt idx="9">
                  <c:v>8.5500000000000007</c:v>
                </c:pt>
                <c:pt idx="10">
                  <c:v>10.56</c:v>
                </c:pt>
                <c:pt idx="11">
                  <c:v>11.84</c:v>
                </c:pt>
                <c:pt idx="12">
                  <c:v>12.15</c:v>
                </c:pt>
                <c:pt idx="13">
                  <c:v>12.37</c:v>
                </c:pt>
                <c:pt idx="14">
                  <c:v>11.86</c:v>
                </c:pt>
                <c:pt idx="15">
                  <c:v>10.94</c:v>
                </c:pt>
                <c:pt idx="16">
                  <c:v>11.39</c:v>
                </c:pt>
                <c:pt idx="17">
                  <c:v>12.62</c:v>
                </c:pt>
                <c:pt idx="18">
                  <c:v>11.76</c:v>
                </c:pt>
                <c:pt idx="19">
                  <c:v>11.77</c:v>
                </c:pt>
                <c:pt idx="20">
                  <c:v>11.75</c:v>
                </c:pt>
                <c:pt idx="21">
                  <c:v>11.89</c:v>
                </c:pt>
                <c:pt idx="22">
                  <c:v>14.03</c:v>
                </c:pt>
                <c:pt idx="23">
                  <c:v>14.6</c:v>
                </c:pt>
                <c:pt idx="24">
                  <c:v>14.97</c:v>
                </c:pt>
                <c:pt idx="25">
                  <c:v>15.61</c:v>
                </c:pt>
                <c:pt idx="26">
                  <c:v>16.190000000000001</c:v>
                </c:pt>
                <c:pt idx="27">
                  <c:v>17.14</c:v>
                </c:pt>
                <c:pt idx="28">
                  <c:v>16.59</c:v>
                </c:pt>
                <c:pt idx="29">
                  <c:v>17.53</c:v>
                </c:pt>
                <c:pt idx="30">
                  <c:v>18.95</c:v>
                </c:pt>
                <c:pt idx="31">
                  <c:v>19.25</c:v>
                </c:pt>
                <c:pt idx="32">
                  <c:v>19.579999999999998</c:v>
                </c:pt>
                <c:pt idx="33">
                  <c:v>19.89</c:v>
                </c:pt>
                <c:pt idx="34">
                  <c:v>21.31</c:v>
                </c:pt>
                <c:pt idx="35">
                  <c:v>36.08</c:v>
                </c:pt>
                <c:pt idx="36">
                  <c:v>48.69</c:v>
                </c:pt>
                <c:pt idx="37">
                  <c:v>54.44</c:v>
                </c:pt>
              </c:numCache>
            </c:numRef>
          </c:val>
          <c:smooth val="0"/>
        </c:ser>
        <c:ser>
          <c:idx val="1"/>
          <c:order val="1"/>
          <c:tx>
            <c:v>Para Politikası Faiz Oranı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'Enflasyon ve Para Pol'!$R$4:$BC$4</c:f>
              <c:numCache>
                <c:formatCode>[$-409]mmm\-yy;@</c:formatCode>
                <c:ptCount val="3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</c:numCache>
            </c:numRef>
          </c:cat>
          <c:val>
            <c:numRef>
              <c:f>'Enflasyon ve Para Pol'!$R$6:$BC$6</c:f>
              <c:numCache>
                <c:formatCode>_-* #,##0.00\ _T_L_-;\-* #,##0.00\ _T_L_-;_-* "-"??\ _T_L_-;_-@_-</c:formatCode>
                <c:ptCount val="38"/>
                <c:pt idx="0">
                  <c:v>19.75</c:v>
                </c:pt>
                <c:pt idx="1">
                  <c:v>19.75</c:v>
                </c:pt>
                <c:pt idx="2">
                  <c:v>19.75</c:v>
                </c:pt>
                <c:pt idx="3">
                  <c:v>19.75</c:v>
                </c:pt>
                <c:pt idx="4">
                  <c:v>19.75</c:v>
                </c:pt>
                <c:pt idx="5">
                  <c:v>19.75</c:v>
                </c:pt>
                <c:pt idx="6">
                  <c:v>19.75</c:v>
                </c:pt>
                <c:pt idx="7">
                  <c:v>16.5</c:v>
                </c:pt>
                <c:pt idx="8">
                  <c:v>16.5</c:v>
                </c:pt>
                <c:pt idx="9">
                  <c:v>14</c:v>
                </c:pt>
                <c:pt idx="10">
                  <c:v>12</c:v>
                </c:pt>
                <c:pt idx="11">
                  <c:v>12</c:v>
                </c:pt>
                <c:pt idx="12">
                  <c:v>11.25</c:v>
                </c:pt>
                <c:pt idx="13">
                  <c:v>10.75</c:v>
                </c:pt>
                <c:pt idx="14">
                  <c:v>9.75</c:v>
                </c:pt>
                <c:pt idx="15">
                  <c:v>8.75</c:v>
                </c:pt>
                <c:pt idx="16">
                  <c:v>8.25</c:v>
                </c:pt>
                <c:pt idx="17">
                  <c:v>8.25</c:v>
                </c:pt>
                <c:pt idx="18">
                  <c:v>8.25</c:v>
                </c:pt>
                <c:pt idx="19">
                  <c:v>8.25</c:v>
                </c:pt>
                <c:pt idx="20">
                  <c:v>10.25</c:v>
                </c:pt>
                <c:pt idx="21">
                  <c:v>10.25</c:v>
                </c:pt>
                <c:pt idx="22">
                  <c:v>15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18</c:v>
                </c:pt>
                <c:pt idx="33">
                  <c:v>16</c:v>
                </c:pt>
                <c:pt idx="34">
                  <c:v>15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28480"/>
        <c:axId val="1656639360"/>
      </c:lineChart>
      <c:dateAx>
        <c:axId val="165662848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6639360"/>
        <c:crosses val="autoZero"/>
        <c:auto val="1"/>
        <c:lblOffset val="100"/>
        <c:baseTimeUnit val="months"/>
      </c:dateAx>
      <c:valAx>
        <c:axId val="165663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T_L_-;\-* #,##0.00\ _T_L_-;_-* &quot;-&quot;??\ _T_L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662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81995584394348"/>
          <c:y val="0.90135390794271519"/>
          <c:w val="0.7412537182852143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tr-T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Toplam</a:t>
            </a:r>
            <a:r>
              <a:rPr lang="en-US" b="1" baseline="0"/>
              <a:t> Bankac</a:t>
            </a:r>
            <a:r>
              <a:rPr lang="tr-TR" b="1" baseline="0"/>
              <a:t>ılık Sektöründe Mevduat</a:t>
            </a:r>
            <a:endParaRPr lang="tr-T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KKM!$B$2</c:f>
              <c:strCache>
                <c:ptCount val="1"/>
                <c:pt idx="0">
                  <c:v>TL Mevduat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1.0496325356332683E-2"/>
                  <c:y val="-5.3851437875794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KKM!$A$3:$A$16</c:f>
              <c:numCache>
                <c:formatCode>d\-mmm</c:formatCode>
                <c:ptCount val="14"/>
                <c:pt idx="0">
                  <c:v>44547</c:v>
                </c:pt>
                <c:pt idx="1">
                  <c:v>44554</c:v>
                </c:pt>
                <c:pt idx="2">
                  <c:v>44561</c:v>
                </c:pt>
                <c:pt idx="3">
                  <c:v>44568</c:v>
                </c:pt>
                <c:pt idx="4">
                  <c:v>44575</c:v>
                </c:pt>
                <c:pt idx="5">
                  <c:v>44582</c:v>
                </c:pt>
                <c:pt idx="6">
                  <c:v>44589</c:v>
                </c:pt>
                <c:pt idx="7">
                  <c:v>44596</c:v>
                </c:pt>
                <c:pt idx="8">
                  <c:v>44603</c:v>
                </c:pt>
                <c:pt idx="9">
                  <c:v>44610</c:v>
                </c:pt>
                <c:pt idx="10">
                  <c:v>44617</c:v>
                </c:pt>
                <c:pt idx="11">
                  <c:v>44624</c:v>
                </c:pt>
                <c:pt idx="12">
                  <c:v>44631</c:v>
                </c:pt>
                <c:pt idx="13">
                  <c:v>44642</c:v>
                </c:pt>
              </c:numCache>
            </c:numRef>
          </c:cat>
          <c:val>
            <c:numRef>
              <c:f>KKM!$B$3:$B$16</c:f>
              <c:numCache>
                <c:formatCode>_-* #,##0\ _T_L_-;\-* #,##0\ _T_L_-;_-* "-"??\ _T_L_-;_-@_-</c:formatCode>
                <c:ptCount val="14"/>
                <c:pt idx="0">
                  <c:v>1883.9480000000001</c:v>
                </c:pt>
                <c:pt idx="1">
                  <c:v>1847.4069999999999</c:v>
                </c:pt>
                <c:pt idx="2">
                  <c:v>1880.1969999999999</c:v>
                </c:pt>
                <c:pt idx="3">
                  <c:v>1909.3530000000001</c:v>
                </c:pt>
                <c:pt idx="4">
                  <c:v>1986.867</c:v>
                </c:pt>
                <c:pt idx="5">
                  <c:v>2017.4</c:v>
                </c:pt>
                <c:pt idx="6">
                  <c:v>2045.7739999999999</c:v>
                </c:pt>
                <c:pt idx="7">
                  <c:v>2080.0569999999998</c:v>
                </c:pt>
                <c:pt idx="8">
                  <c:v>2184.1469999999999</c:v>
                </c:pt>
                <c:pt idx="9">
                  <c:v>2287.6930000000002</c:v>
                </c:pt>
                <c:pt idx="10">
                  <c:v>2349.4279999999999</c:v>
                </c:pt>
                <c:pt idx="11">
                  <c:v>2364.5830000000001</c:v>
                </c:pt>
                <c:pt idx="12">
                  <c:v>2461.62</c:v>
                </c:pt>
                <c:pt idx="13">
                  <c:v>2589.2466393411983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KKM!$C$2</c:f>
              <c:strCache>
                <c:ptCount val="1"/>
                <c:pt idx="0">
                  <c:v>YP Mevduat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0"/>
                  <c:y val="-4.308115030063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KKM!$A$3:$A$16</c:f>
              <c:numCache>
                <c:formatCode>d\-mmm</c:formatCode>
                <c:ptCount val="14"/>
                <c:pt idx="0">
                  <c:v>44547</c:v>
                </c:pt>
                <c:pt idx="1">
                  <c:v>44554</c:v>
                </c:pt>
                <c:pt idx="2">
                  <c:v>44561</c:v>
                </c:pt>
                <c:pt idx="3">
                  <c:v>44568</c:v>
                </c:pt>
                <c:pt idx="4">
                  <c:v>44575</c:v>
                </c:pt>
                <c:pt idx="5">
                  <c:v>44582</c:v>
                </c:pt>
                <c:pt idx="6">
                  <c:v>44589</c:v>
                </c:pt>
                <c:pt idx="7">
                  <c:v>44596</c:v>
                </c:pt>
                <c:pt idx="8">
                  <c:v>44603</c:v>
                </c:pt>
                <c:pt idx="9">
                  <c:v>44610</c:v>
                </c:pt>
                <c:pt idx="10">
                  <c:v>44617</c:v>
                </c:pt>
                <c:pt idx="11">
                  <c:v>44624</c:v>
                </c:pt>
                <c:pt idx="12">
                  <c:v>44631</c:v>
                </c:pt>
                <c:pt idx="13">
                  <c:v>44642</c:v>
                </c:pt>
              </c:numCache>
            </c:numRef>
          </c:cat>
          <c:val>
            <c:numRef>
              <c:f>KKM!$C$3:$C$16</c:f>
              <c:numCache>
                <c:formatCode>_-* #,##0\ _T_L_-;\-* #,##0\ _T_L_-;_-* "-"??\ _T_L_-;_-@_-</c:formatCode>
                <c:ptCount val="14"/>
                <c:pt idx="0">
                  <c:v>4209.6080000000002</c:v>
                </c:pt>
                <c:pt idx="1">
                  <c:v>3020.9670000000001</c:v>
                </c:pt>
                <c:pt idx="2">
                  <c:v>3423.297</c:v>
                </c:pt>
                <c:pt idx="3">
                  <c:v>3512.4949999999999</c:v>
                </c:pt>
                <c:pt idx="4">
                  <c:v>3454.1379999999999</c:v>
                </c:pt>
                <c:pt idx="5">
                  <c:v>3397.5529999999999</c:v>
                </c:pt>
                <c:pt idx="6">
                  <c:v>3383.4290000000001</c:v>
                </c:pt>
                <c:pt idx="7">
                  <c:v>3331.5740000000001</c:v>
                </c:pt>
                <c:pt idx="8">
                  <c:v>3294.3159999999998</c:v>
                </c:pt>
                <c:pt idx="9">
                  <c:v>3226.5349999999999</c:v>
                </c:pt>
                <c:pt idx="10">
                  <c:v>3302.29</c:v>
                </c:pt>
                <c:pt idx="11">
                  <c:v>3330.1149999999998</c:v>
                </c:pt>
                <c:pt idx="12">
                  <c:v>3485.5279999999998</c:v>
                </c:pt>
                <c:pt idx="13" formatCode="_(* #,##0.00_);_(* \(#,##0.00\);_(* &quot;-&quot;??_);_(@_)">
                  <c:v>3662.8668845997086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KKM!$D$2</c:f>
              <c:strCache>
                <c:ptCount val="1"/>
                <c:pt idx="0">
                  <c:v>KKM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1.9243040856026545E-16"/>
                  <c:y val="-2.872076686709025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KKM!$A$3:$A$16</c:f>
              <c:numCache>
                <c:formatCode>d\-mmm</c:formatCode>
                <c:ptCount val="14"/>
                <c:pt idx="0">
                  <c:v>44547</c:v>
                </c:pt>
                <c:pt idx="1">
                  <c:v>44554</c:v>
                </c:pt>
                <c:pt idx="2">
                  <c:v>44561</c:v>
                </c:pt>
                <c:pt idx="3">
                  <c:v>44568</c:v>
                </c:pt>
                <c:pt idx="4">
                  <c:v>44575</c:v>
                </c:pt>
                <c:pt idx="5">
                  <c:v>44582</c:v>
                </c:pt>
                <c:pt idx="6">
                  <c:v>44589</c:v>
                </c:pt>
                <c:pt idx="7">
                  <c:v>44596</c:v>
                </c:pt>
                <c:pt idx="8">
                  <c:v>44603</c:v>
                </c:pt>
                <c:pt idx="9">
                  <c:v>44610</c:v>
                </c:pt>
                <c:pt idx="10">
                  <c:v>44617</c:v>
                </c:pt>
                <c:pt idx="11">
                  <c:v>44624</c:v>
                </c:pt>
                <c:pt idx="12">
                  <c:v>44631</c:v>
                </c:pt>
                <c:pt idx="13">
                  <c:v>44642</c:v>
                </c:pt>
              </c:numCache>
            </c:numRef>
          </c:cat>
          <c:val>
            <c:numRef>
              <c:f>KKM!$D$3:$D$16</c:f>
              <c:numCache>
                <c:formatCode>_-* #,##0.00\ _T_L_-;\-* #,##0.00\ _T_L_-;_-* "-"??\ _T_L_-;_-@_-</c:formatCode>
                <c:ptCount val="14"/>
                <c:pt idx="1">
                  <c:v>29</c:v>
                </c:pt>
                <c:pt idx="2">
                  <c:v>84</c:v>
                </c:pt>
                <c:pt idx="3">
                  <c:v>107</c:v>
                </c:pt>
                <c:pt idx="4">
                  <c:v>131</c:v>
                </c:pt>
                <c:pt idx="5">
                  <c:v>170</c:v>
                </c:pt>
                <c:pt idx="6">
                  <c:v>209</c:v>
                </c:pt>
                <c:pt idx="7">
                  <c:v>281</c:v>
                </c:pt>
                <c:pt idx="8">
                  <c:v>452</c:v>
                </c:pt>
                <c:pt idx="9">
                  <c:v>469.23</c:v>
                </c:pt>
                <c:pt idx="10">
                  <c:v>520.13900000000001</c:v>
                </c:pt>
                <c:pt idx="11">
                  <c:v>539.15700000000004</c:v>
                </c:pt>
                <c:pt idx="12">
                  <c:v>561.86900000000003</c:v>
                </c:pt>
                <c:pt idx="13">
                  <c:v>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35552"/>
        <c:axId val="1656629024"/>
      </c:lineChart>
      <c:dateAx>
        <c:axId val="165663555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6629024"/>
        <c:crosses val="autoZero"/>
        <c:auto val="1"/>
        <c:lblOffset val="100"/>
        <c:baseTimeUnit val="days"/>
      </c:dateAx>
      <c:valAx>
        <c:axId val="165662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T_L_-;\-* #,##0\ _T_L_-;_-* &quot;-&quot;??\ _T_L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663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98955863571738"/>
          <c:y val="0.93584442164121073"/>
          <c:w val="0.60901353344123055"/>
          <c:h val="6.0565482500402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Toplam</a:t>
            </a:r>
            <a:r>
              <a:rPr lang="en-US" b="1" baseline="0"/>
              <a:t> Bankac</a:t>
            </a:r>
            <a:r>
              <a:rPr lang="tr-TR" b="1" baseline="0"/>
              <a:t>ılık Sektöründe Mevduat</a:t>
            </a:r>
            <a:endParaRPr lang="tr-T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KKM!$H$2</c:f>
              <c:strCache>
                <c:ptCount val="1"/>
                <c:pt idx="0">
                  <c:v>KKM/TL Mevduat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2.500000000000000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KKM!$A$3:$A$16</c:f>
              <c:numCache>
                <c:formatCode>d\-mmm</c:formatCode>
                <c:ptCount val="14"/>
                <c:pt idx="0">
                  <c:v>44547</c:v>
                </c:pt>
                <c:pt idx="1">
                  <c:v>44554</c:v>
                </c:pt>
                <c:pt idx="2">
                  <c:v>44561</c:v>
                </c:pt>
                <c:pt idx="3">
                  <c:v>44568</c:v>
                </c:pt>
                <c:pt idx="4">
                  <c:v>44575</c:v>
                </c:pt>
                <c:pt idx="5">
                  <c:v>44582</c:v>
                </c:pt>
                <c:pt idx="6">
                  <c:v>44589</c:v>
                </c:pt>
                <c:pt idx="7">
                  <c:v>44596</c:v>
                </c:pt>
                <c:pt idx="8">
                  <c:v>44603</c:v>
                </c:pt>
                <c:pt idx="9">
                  <c:v>44610</c:v>
                </c:pt>
                <c:pt idx="10">
                  <c:v>44617</c:v>
                </c:pt>
                <c:pt idx="11">
                  <c:v>44624</c:v>
                </c:pt>
                <c:pt idx="12">
                  <c:v>44631</c:v>
                </c:pt>
                <c:pt idx="13">
                  <c:v>44642</c:v>
                </c:pt>
              </c:numCache>
            </c:numRef>
          </c:cat>
          <c:val>
            <c:numRef>
              <c:f>KKM!$H$3:$H$16</c:f>
              <c:numCache>
                <c:formatCode>0%</c:formatCode>
                <c:ptCount val="14"/>
                <c:pt idx="0">
                  <c:v>0</c:v>
                </c:pt>
                <c:pt idx="1">
                  <c:v>1.5697677880402099E-2</c:v>
                </c:pt>
                <c:pt idx="2">
                  <c:v>4.4676169571592768E-2</c:v>
                </c:pt>
                <c:pt idx="3">
                  <c:v>5.6039925566409146E-2</c:v>
                </c:pt>
                <c:pt idx="4">
                  <c:v>6.5932948707689037E-2</c:v>
                </c:pt>
                <c:pt idx="5">
                  <c:v>8.4266878160007927E-2</c:v>
                </c:pt>
                <c:pt idx="6">
                  <c:v>0.10216182237138609</c:v>
                </c:pt>
                <c:pt idx="7">
                  <c:v>0.13509245179338836</c:v>
                </c:pt>
                <c:pt idx="8">
                  <c:v>0.20694577791696256</c:v>
                </c:pt>
                <c:pt idx="9">
                  <c:v>0.20511056334919064</c:v>
                </c:pt>
                <c:pt idx="10">
                  <c:v>0.22138963185932917</c:v>
                </c:pt>
                <c:pt idx="11">
                  <c:v>0.22801356518252902</c:v>
                </c:pt>
                <c:pt idx="12">
                  <c:v>0.22825172041176139</c:v>
                </c:pt>
                <c:pt idx="13">
                  <c:v>0.22825172041176139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KKM!$I$2</c:f>
              <c:strCache>
                <c:ptCount val="1"/>
                <c:pt idx="0">
                  <c:v>YP/Top. Mevduat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4.1666666666666768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KKM!$A$3:$A$16</c:f>
              <c:numCache>
                <c:formatCode>d\-mmm</c:formatCode>
                <c:ptCount val="14"/>
                <c:pt idx="0">
                  <c:v>44547</c:v>
                </c:pt>
                <c:pt idx="1">
                  <c:v>44554</c:v>
                </c:pt>
                <c:pt idx="2">
                  <c:v>44561</c:v>
                </c:pt>
                <c:pt idx="3">
                  <c:v>44568</c:v>
                </c:pt>
                <c:pt idx="4">
                  <c:v>44575</c:v>
                </c:pt>
                <c:pt idx="5">
                  <c:v>44582</c:v>
                </c:pt>
                <c:pt idx="6">
                  <c:v>44589</c:v>
                </c:pt>
                <c:pt idx="7">
                  <c:v>44596</c:v>
                </c:pt>
                <c:pt idx="8">
                  <c:v>44603</c:v>
                </c:pt>
                <c:pt idx="9">
                  <c:v>44610</c:v>
                </c:pt>
                <c:pt idx="10">
                  <c:v>44617</c:v>
                </c:pt>
                <c:pt idx="11">
                  <c:v>44624</c:v>
                </c:pt>
                <c:pt idx="12">
                  <c:v>44631</c:v>
                </c:pt>
                <c:pt idx="13">
                  <c:v>44642</c:v>
                </c:pt>
              </c:numCache>
            </c:numRef>
          </c:cat>
          <c:val>
            <c:numRef>
              <c:f>KKM!$I$3:$I$16</c:f>
              <c:numCache>
                <c:formatCode>0%</c:formatCode>
                <c:ptCount val="14"/>
                <c:pt idx="0">
                  <c:v>0.69082945984249589</c:v>
                </c:pt>
                <c:pt idx="1">
                  <c:v>0.62052894867978514</c:v>
                </c:pt>
                <c:pt idx="2">
                  <c:v>0.6454795649811238</c:v>
                </c:pt>
                <c:pt idx="3">
                  <c:v>0.647840920660262</c:v>
                </c:pt>
                <c:pt idx="4">
                  <c:v>0.63483455721874904</c:v>
                </c:pt>
                <c:pt idx="5">
                  <c:v>0.62743905625773666</c:v>
                </c:pt>
                <c:pt idx="6">
                  <c:v>0.62319073352018706</c:v>
                </c:pt>
                <c:pt idx="7">
                  <c:v>0.61563214491158036</c:v>
                </c:pt>
                <c:pt idx="8">
                  <c:v>0.60132120998170469</c:v>
                </c:pt>
                <c:pt idx="9">
                  <c:v>0.58512905160976292</c:v>
                </c:pt>
                <c:pt idx="10">
                  <c:v>0.58429843810324578</c:v>
                </c:pt>
                <c:pt idx="11">
                  <c:v>0.58477464476606122</c:v>
                </c:pt>
                <c:pt idx="12">
                  <c:v>0.58608395150078663</c:v>
                </c:pt>
                <c:pt idx="13">
                  <c:v>0.58586058467647384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38272"/>
        <c:axId val="1656642624"/>
      </c:lineChart>
      <c:dateAx>
        <c:axId val="165663827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6642624"/>
        <c:crosses val="autoZero"/>
        <c:auto val="1"/>
        <c:lblOffset val="100"/>
        <c:baseTimeUnit val="days"/>
      </c:dateAx>
      <c:valAx>
        <c:axId val="165664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66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 Yılı MYB Vergi Gelirleri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800533930641601E-2"/>
                  <c:y val="0.134626631141019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1">
                  <c:v>KKM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1103</c:v>
                </c:pt>
                <c:pt idx="1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Yabancı Para Mevduatın Toplam Mevduattaki Payı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KKM!$F$18:$F$23</c:f>
              <c:strCache>
                <c:ptCount val="6"/>
                <c:pt idx="0">
                  <c:v>2021</c:v>
                </c:pt>
                <c:pt idx="1">
                  <c:v>Mart 2021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KKM!$I$18:$I$23</c:f>
              <c:numCache>
                <c:formatCode>0%</c:formatCode>
                <c:ptCount val="6"/>
                <c:pt idx="0">
                  <c:v>0.69082945984249589</c:v>
                </c:pt>
                <c:pt idx="1">
                  <c:v>0.58608395150078663</c:v>
                </c:pt>
                <c:pt idx="2">
                  <c:v>0.37221320641757949</c:v>
                </c:pt>
                <c:pt idx="3">
                  <c:v>0.42547995092907198</c:v>
                </c:pt>
                <c:pt idx="4">
                  <c:v>0.41882657042931054</c:v>
                </c:pt>
                <c:pt idx="5">
                  <c:v>0.44413846722313727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7965680"/>
        <c:axId val="1827960784"/>
      </c:barChart>
      <c:catAx>
        <c:axId val="182796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7960784"/>
        <c:crosses val="autoZero"/>
        <c:auto val="1"/>
        <c:lblAlgn val="ctr"/>
        <c:lblOffset val="100"/>
        <c:noMultiLvlLbl val="0"/>
      </c:catAx>
      <c:valAx>
        <c:axId val="1827960784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79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Döviz Kuru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9.8219816272965874E-2"/>
          <c:y val="0.17171296296296296"/>
          <c:w val="0.79225459317585301"/>
          <c:h val="0.53621828521434822"/>
        </c:manualLayout>
      </c:layout>
      <c:lineChart>
        <c:grouping val="standard"/>
        <c:varyColors val="0"/>
        <c:ser>
          <c:idx val="0"/>
          <c:order val="0"/>
          <c:tx>
            <c:v>USD/TL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070006035003007E-2"/>
                  <c:y val="7.9594620591708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4"/>
              <c:layout>
                <c:manualLayout>
                  <c:x val="-3.379601689800845E-2"/>
                  <c:y val="-5.537017084640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Rates'!$B$47:$B$111</c:f>
              <c:numCache>
                <c:formatCode>#,##0.00</c:formatCode>
                <c:ptCount val="65"/>
                <c:pt idx="0">
                  <c:v>11.450799999999999</c:v>
                </c:pt>
                <c:pt idx="1">
                  <c:v>11.7278</c:v>
                </c:pt>
                <c:pt idx="2">
                  <c:v>11.39</c:v>
                </c:pt>
                <c:pt idx="3">
                  <c:v>11.8302</c:v>
                </c:pt>
                <c:pt idx="4">
                  <c:v>12.2219</c:v>
                </c:pt>
                <c:pt idx="5">
                  <c:v>12.977499999999999</c:v>
                </c:pt>
                <c:pt idx="6">
                  <c:v>13.329000000000001</c:v>
                </c:pt>
                <c:pt idx="7">
                  <c:v>13.4221</c:v>
                </c:pt>
                <c:pt idx="8">
                  <c:v>13.1873</c:v>
                </c:pt>
                <c:pt idx="9">
                  <c:v>13.3687</c:v>
                </c:pt>
                <c:pt idx="10">
                  <c:v>13.635199999999999</c:v>
                </c:pt>
                <c:pt idx="11">
                  <c:v>13.752599999999999</c:v>
                </c:pt>
                <c:pt idx="12">
                  <c:v>13.7195</c:v>
                </c:pt>
                <c:pt idx="13">
                  <c:v>13.731400000000001</c:v>
                </c:pt>
                <c:pt idx="14">
                  <c:v>13.7209</c:v>
                </c:pt>
                <c:pt idx="15">
                  <c:v>13.54</c:v>
                </c:pt>
                <c:pt idx="16">
                  <c:v>13.5054</c:v>
                </c:pt>
                <c:pt idx="17">
                  <c:v>13.4788</c:v>
                </c:pt>
                <c:pt idx="18">
                  <c:v>13.510899999999999</c:v>
                </c:pt>
                <c:pt idx="19">
                  <c:v>13.5703</c:v>
                </c:pt>
                <c:pt idx="20">
                  <c:v>13.443099999999999</c:v>
                </c:pt>
                <c:pt idx="21">
                  <c:v>13.401999999999999</c:v>
                </c:pt>
                <c:pt idx="22">
                  <c:v>13.384600000000001</c:v>
                </c:pt>
                <c:pt idx="23">
                  <c:v>13.5</c:v>
                </c:pt>
                <c:pt idx="24">
                  <c:v>13.5029</c:v>
                </c:pt>
                <c:pt idx="25">
                  <c:v>13.5932</c:v>
                </c:pt>
                <c:pt idx="26">
                  <c:v>13.6066</c:v>
                </c:pt>
                <c:pt idx="27">
                  <c:v>13.4015</c:v>
                </c:pt>
                <c:pt idx="28">
                  <c:v>13.367000000000001</c:v>
                </c:pt>
                <c:pt idx="29">
                  <c:v>13.428699999999999</c:v>
                </c:pt>
                <c:pt idx="30">
                  <c:v>13.5543</c:v>
                </c:pt>
                <c:pt idx="31">
                  <c:v>13.5336</c:v>
                </c:pt>
                <c:pt idx="32">
                  <c:v>13.542899999999999</c:v>
                </c:pt>
                <c:pt idx="33">
                  <c:v>13.616</c:v>
                </c:pt>
                <c:pt idx="34">
                  <c:v>13.567500000000001</c:v>
                </c:pt>
                <c:pt idx="35">
                  <c:v>13.5322</c:v>
                </c:pt>
                <c:pt idx="36">
                  <c:v>13.4933</c:v>
                </c:pt>
                <c:pt idx="37">
                  <c:v>13.537800000000001</c:v>
                </c:pt>
                <c:pt idx="38">
                  <c:v>13.603199999999999</c:v>
                </c:pt>
                <c:pt idx="39">
                  <c:v>13.615399999999999</c:v>
                </c:pt>
                <c:pt idx="40">
                  <c:v>13.6035</c:v>
                </c:pt>
                <c:pt idx="41">
                  <c:v>13.611800000000001</c:v>
                </c:pt>
                <c:pt idx="42">
                  <c:v>13.612299999999999</c:v>
                </c:pt>
                <c:pt idx="43">
                  <c:v>13.7447</c:v>
                </c:pt>
                <c:pt idx="44">
                  <c:v>13.7849</c:v>
                </c:pt>
                <c:pt idx="45">
                  <c:v>14.2324</c:v>
                </c:pt>
                <c:pt idx="46">
                  <c:v>14.0395</c:v>
                </c:pt>
                <c:pt idx="47">
                  <c:v>13.8286</c:v>
                </c:pt>
                <c:pt idx="48">
                  <c:v>13.885400000000001</c:v>
                </c:pt>
                <c:pt idx="49">
                  <c:v>14.038600000000001</c:v>
                </c:pt>
                <c:pt idx="50">
                  <c:v>14.112</c:v>
                </c:pt>
                <c:pt idx="51">
                  <c:v>14.176600000000001</c:v>
                </c:pt>
                <c:pt idx="52">
                  <c:v>14.3012</c:v>
                </c:pt>
                <c:pt idx="53">
                  <c:v>14.472799999999999</c:v>
                </c:pt>
                <c:pt idx="54">
                  <c:v>14.6061</c:v>
                </c:pt>
                <c:pt idx="55">
                  <c:v>14.743499999999999</c:v>
                </c:pt>
                <c:pt idx="56">
                  <c:v>14.904199999999999</c:v>
                </c:pt>
                <c:pt idx="57">
                  <c:v>14.7624</c:v>
                </c:pt>
                <c:pt idx="58">
                  <c:v>14.750299999999999</c:v>
                </c:pt>
                <c:pt idx="59">
                  <c:v>14.675800000000001</c:v>
                </c:pt>
                <c:pt idx="60">
                  <c:v>14.669700000000001</c:v>
                </c:pt>
                <c:pt idx="61">
                  <c:v>14.763999999999999</c:v>
                </c:pt>
                <c:pt idx="62">
                  <c:v>14.816000000000001</c:v>
                </c:pt>
                <c:pt idx="63">
                  <c:v>14.8041</c:v>
                </c:pt>
                <c:pt idx="64">
                  <c:v>14.8063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62960"/>
        <c:axId val="1827967312"/>
      </c:lineChart>
      <c:lineChart>
        <c:grouping val="standard"/>
        <c:varyColors val="0"/>
        <c:ser>
          <c:idx val="1"/>
          <c:order val="1"/>
          <c:tx>
            <c:v>TL/USD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6560048280024367E-3"/>
                  <c:y val="-5.8830806524306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4"/>
              <c:layout>
                <c:manualLayout>
                  <c:x val="-4.3452021726010863E-2"/>
                  <c:y val="8.3055256269609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'EM Exch Rates'!$U$47:$U$111</c:f>
              <c:numCache>
                <c:formatCode>_(* #,##0.000_);_(* \(#,##0.000\);_(* "-"??_);_(@_)</c:formatCode>
                <c:ptCount val="65"/>
                <c:pt idx="0">
                  <c:v>8.7330142872113742E-2</c:v>
                </c:pt>
                <c:pt idx="1">
                  <c:v>8.5267484097614213E-2</c:v>
                </c:pt>
                <c:pt idx="2">
                  <c:v>8.7796312554872691E-2</c:v>
                </c:pt>
                <c:pt idx="3">
                  <c:v>8.4529424692735541E-2</c:v>
                </c:pt>
                <c:pt idx="4">
                  <c:v>8.182033889984372E-2</c:v>
                </c:pt>
                <c:pt idx="5">
                  <c:v>7.7056443845116548E-2</c:v>
                </c:pt>
                <c:pt idx="6">
                  <c:v>7.5024382924450447E-2</c:v>
                </c:pt>
                <c:pt idx="7">
                  <c:v>7.4503989688647826E-2</c:v>
                </c:pt>
                <c:pt idx="8">
                  <c:v>7.583053392278935E-2</c:v>
                </c:pt>
                <c:pt idx="9">
                  <c:v>7.4801588785745804E-2</c:v>
                </c:pt>
                <c:pt idx="10">
                  <c:v>7.3339591645153718E-2</c:v>
                </c:pt>
                <c:pt idx="11">
                  <c:v>7.2713523261056096E-2</c:v>
                </c:pt>
                <c:pt idx="12">
                  <c:v>7.2888953679069932E-2</c:v>
                </c:pt>
                <c:pt idx="13">
                  <c:v>7.2825786154361527E-2</c:v>
                </c:pt>
                <c:pt idx="14">
                  <c:v>7.2881516518595715E-2</c:v>
                </c:pt>
                <c:pt idx="15">
                  <c:v>7.3855243722304287E-2</c:v>
                </c:pt>
                <c:pt idx="16">
                  <c:v>7.4044456291557453E-2</c:v>
                </c:pt>
                <c:pt idx="17">
                  <c:v>7.4190580763866226E-2</c:v>
                </c:pt>
                <c:pt idx="18">
                  <c:v>7.4014314368398851E-2</c:v>
                </c:pt>
                <c:pt idx="19">
                  <c:v>7.3690338459724544E-2</c:v>
                </c:pt>
                <c:pt idx="20">
                  <c:v>7.4387604049661174E-2</c:v>
                </c:pt>
                <c:pt idx="21">
                  <c:v>7.4615728995672287E-2</c:v>
                </c:pt>
                <c:pt idx="22">
                  <c:v>7.4712729554861551E-2</c:v>
                </c:pt>
                <c:pt idx="23">
                  <c:v>7.407407407407407E-2</c:v>
                </c:pt>
                <c:pt idx="24">
                  <c:v>7.4058165283013275E-2</c:v>
                </c:pt>
                <c:pt idx="25">
                  <c:v>7.3566194862136947E-2</c:v>
                </c:pt>
                <c:pt idx="26">
                  <c:v>7.3493745682242442E-2</c:v>
                </c:pt>
                <c:pt idx="27">
                  <c:v>7.4618512853038832E-2</c:v>
                </c:pt>
                <c:pt idx="28">
                  <c:v>7.4811101967531976E-2</c:v>
                </c:pt>
                <c:pt idx="29">
                  <c:v>7.4467372120905234E-2</c:v>
                </c:pt>
                <c:pt idx="30">
                  <c:v>7.3777325276849409E-2</c:v>
                </c:pt>
                <c:pt idx="31">
                  <c:v>7.3890169651829526E-2</c:v>
                </c:pt>
                <c:pt idx="32">
                  <c:v>7.3839428778178978E-2</c:v>
                </c:pt>
                <c:pt idx="33">
                  <c:v>7.3443008225616918E-2</c:v>
                </c:pt>
                <c:pt idx="34">
                  <c:v>7.370554634236226E-2</c:v>
                </c:pt>
                <c:pt idx="35">
                  <c:v>7.3897814102658846E-2</c:v>
                </c:pt>
                <c:pt idx="36">
                  <c:v>7.4110855016934332E-2</c:v>
                </c:pt>
                <c:pt idx="37">
                  <c:v>7.3867245785873628E-2</c:v>
                </c:pt>
                <c:pt idx="38">
                  <c:v>7.3512114796518466E-2</c:v>
                </c:pt>
                <c:pt idx="39">
                  <c:v>7.3446244693508828E-2</c:v>
                </c:pt>
                <c:pt idx="40">
                  <c:v>7.3510493622964676E-2</c:v>
                </c:pt>
                <c:pt idx="41">
                  <c:v>7.3465669492646088E-2</c:v>
                </c:pt>
                <c:pt idx="42">
                  <c:v>7.3462970989472756E-2</c:v>
                </c:pt>
                <c:pt idx="43">
                  <c:v>7.2755316594760158E-2</c:v>
                </c:pt>
                <c:pt idx="44">
                  <c:v>7.2543145035509862E-2</c:v>
                </c:pt>
                <c:pt idx="45">
                  <c:v>7.0262218599814505E-2</c:v>
                </c:pt>
                <c:pt idx="46">
                  <c:v>7.1227607820791336E-2</c:v>
                </c:pt>
                <c:pt idx="47">
                  <c:v>7.2313900177892201E-2</c:v>
                </c:pt>
                <c:pt idx="48">
                  <c:v>7.2018090944445237E-2</c:v>
                </c:pt>
                <c:pt idx="49">
                  <c:v>7.1232174148419355E-2</c:v>
                </c:pt>
                <c:pt idx="50">
                  <c:v>7.0861678004535147E-2</c:v>
                </c:pt>
                <c:pt idx="51">
                  <c:v>7.0538775164708037E-2</c:v>
                </c:pt>
                <c:pt idx="52">
                  <c:v>6.9924202164853302E-2</c:v>
                </c:pt>
                <c:pt idx="53">
                  <c:v>6.9095130175225256E-2</c:v>
                </c:pt>
                <c:pt idx="54">
                  <c:v>6.8464545635042895E-2</c:v>
                </c:pt>
                <c:pt idx="55">
                  <c:v>6.7826499813477131E-2</c:v>
                </c:pt>
                <c:pt idx="56">
                  <c:v>6.7095181224084491E-2</c:v>
                </c:pt>
                <c:pt idx="57">
                  <c:v>6.7739662927437272E-2</c:v>
                </c:pt>
                <c:pt idx="58">
                  <c:v>6.7795231283431526E-2</c:v>
                </c:pt>
                <c:pt idx="59">
                  <c:v>6.8139385927854013E-2</c:v>
                </c:pt>
                <c:pt idx="60">
                  <c:v>6.8167719857938472E-2</c:v>
                </c:pt>
                <c:pt idx="61">
                  <c:v>6.77323218639935E-2</c:v>
                </c:pt>
                <c:pt idx="62">
                  <c:v>6.7494600431965437E-2</c:v>
                </c:pt>
                <c:pt idx="63">
                  <c:v>6.754885470916841E-2</c:v>
                </c:pt>
                <c:pt idx="64">
                  <c:v>6.7538817935608494E-2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66768"/>
        <c:axId val="1827961328"/>
      </c:lineChart>
      <c:dateAx>
        <c:axId val="182796296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7967312"/>
        <c:crosses val="autoZero"/>
        <c:auto val="1"/>
        <c:lblOffset val="100"/>
        <c:baseTimeUnit val="days"/>
      </c:dateAx>
      <c:valAx>
        <c:axId val="182796731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7962960"/>
        <c:crosses val="autoZero"/>
        <c:crossBetween val="between"/>
      </c:valAx>
      <c:valAx>
        <c:axId val="1827961328"/>
        <c:scaling>
          <c:orientation val="minMax"/>
          <c:max val="0.1"/>
          <c:min val="6.0000000000000012E-2"/>
        </c:scaling>
        <c:delete val="0"/>
        <c:axPos val="r"/>
        <c:numFmt formatCode="_(* #,##0.000_);_(* \(#,##0.0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7966768"/>
        <c:crosses val="max"/>
        <c:crossBetween val="between"/>
      </c:valAx>
      <c:catAx>
        <c:axId val="1827966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6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53807516667538"/>
          <c:y val="0.89161370804115481"/>
          <c:w val="0.41543069488070183"/>
          <c:h val="8.7622477891442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Dolara Karşı Döviz </a:t>
            </a:r>
            <a:r>
              <a:rPr lang="tr-TR" dirty="0" smtClean="0"/>
              <a:t>Kurları (24.12.2021 = 100)</a:t>
            </a:r>
            <a:endParaRPr lang="tr-TR" dirty="0"/>
          </a:p>
        </c:rich>
      </c:tx>
      <c:layout>
        <c:manualLayout>
          <c:xMode val="edge"/>
          <c:yMode val="edge"/>
          <c:x val="0.18246699044949555"/>
          <c:y val="6.82677148000642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2780404293242958"/>
          <c:y val="0.12538857593408623"/>
          <c:w val="0.57684600775253703"/>
          <c:h val="0.70476121619740228"/>
        </c:manualLayout>
      </c:layout>
      <c:lineChart>
        <c:grouping val="standard"/>
        <c:varyColors val="0"/>
        <c:ser>
          <c:idx val="0"/>
          <c:order val="0"/>
          <c:tx>
            <c:strRef>
              <c:f>'EM Exch Rates'!$AM$3</c:f>
              <c:strCache>
                <c:ptCount val="1"/>
                <c:pt idx="0">
                  <c:v>Türk Lirası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Rates'!$AM$47:$AM$111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97.638090690496085</c:v>
                </c:pt>
                <c:pt idx="2">
                  <c:v>100.53380158033363</c:v>
                </c:pt>
                <c:pt idx="3">
                  <c:v>96.79295362715763</c:v>
                </c:pt>
                <c:pt idx="4">
                  <c:v>93.690833667433068</c:v>
                </c:pt>
                <c:pt idx="5">
                  <c:v>88.235792718166081</c:v>
                </c:pt>
                <c:pt idx="6">
                  <c:v>85.908920399129741</c:v>
                </c:pt>
                <c:pt idx="7">
                  <c:v>85.31302851267688</c:v>
                </c:pt>
                <c:pt idx="8">
                  <c:v>86.832027784307655</c:v>
                </c:pt>
                <c:pt idx="9">
                  <c:v>85.653803286781823</c:v>
                </c:pt>
                <c:pt idx="10">
                  <c:v>83.979699601032635</c:v>
                </c:pt>
                <c:pt idx="11">
                  <c:v>83.262801215770139</c:v>
                </c:pt>
                <c:pt idx="12">
                  <c:v>83.463683078829419</c:v>
                </c:pt>
                <c:pt idx="13">
                  <c:v>83.391351209636312</c:v>
                </c:pt>
                <c:pt idx="14">
                  <c:v>83.455166935113581</c:v>
                </c:pt>
                <c:pt idx="15">
                  <c:v>84.570162481536201</c:v>
                </c:pt>
                <c:pt idx="16">
                  <c:v>84.786826010336611</c:v>
                </c:pt>
                <c:pt idx="17">
                  <c:v>84.954150221087943</c:v>
                </c:pt>
                <c:pt idx="18">
                  <c:v>84.752311096966167</c:v>
                </c:pt>
                <c:pt idx="19">
                  <c:v>84.381332763461401</c:v>
                </c:pt>
                <c:pt idx="20">
                  <c:v>85.179757645186029</c:v>
                </c:pt>
                <c:pt idx="21">
                  <c:v>85.44097895836444</c:v>
                </c:pt>
                <c:pt idx="22">
                  <c:v>85.552052358680882</c:v>
                </c:pt>
                <c:pt idx="23">
                  <c:v>84.82074074074076</c:v>
                </c:pt>
                <c:pt idx="24">
                  <c:v>84.802523902272867</c:v>
                </c:pt>
                <c:pt idx="25">
                  <c:v>84.239178412735811</c:v>
                </c:pt>
                <c:pt idx="26">
                  <c:v>84.156218305822208</c:v>
                </c:pt>
                <c:pt idx="27">
                  <c:v>85.444166697757737</c:v>
                </c:pt>
                <c:pt idx="28">
                  <c:v>85.664696640981546</c:v>
                </c:pt>
                <c:pt idx="29">
                  <c:v>85.271098468206205</c:v>
                </c:pt>
                <c:pt idx="30">
                  <c:v>84.480939628014767</c:v>
                </c:pt>
                <c:pt idx="31">
                  <c:v>84.610155464917</c:v>
                </c:pt>
                <c:pt idx="32">
                  <c:v>84.552053105317228</c:v>
                </c:pt>
                <c:pt idx="33">
                  <c:v>84.098119858989463</c:v>
                </c:pt>
                <c:pt idx="34">
                  <c:v>84.39874700571221</c:v>
                </c:pt>
                <c:pt idx="35">
                  <c:v>84.618908972672614</c:v>
                </c:pt>
                <c:pt idx="36">
                  <c:v>84.862857862791188</c:v>
                </c:pt>
                <c:pt idx="37">
                  <c:v>84.583905804488197</c:v>
                </c:pt>
                <c:pt idx="38">
                  <c:v>84.177252411197387</c:v>
                </c:pt>
                <c:pt idx="39">
                  <c:v>84.101825873643108</c:v>
                </c:pt>
                <c:pt idx="40">
                  <c:v>84.175396037784409</c:v>
                </c:pt>
                <c:pt idx="41">
                  <c:v>84.124068822639202</c:v>
                </c:pt>
                <c:pt idx="42">
                  <c:v>84.120978820625481</c:v>
                </c:pt>
                <c:pt idx="43">
                  <c:v>83.310657926327977</c:v>
                </c:pt>
                <c:pt idx="44">
                  <c:v>83.067704517261646</c:v>
                </c:pt>
                <c:pt idx="45">
                  <c:v>80.455861274275605</c:v>
                </c:pt>
                <c:pt idx="46">
                  <c:v>81.561309163431758</c:v>
                </c:pt>
                <c:pt idx="47">
                  <c:v>82.805200815700815</c:v>
                </c:pt>
                <c:pt idx="48">
                  <c:v>82.466475578665367</c:v>
                </c:pt>
                <c:pt idx="49">
                  <c:v>81.566537973872059</c:v>
                </c:pt>
                <c:pt idx="50">
                  <c:v>81.142290249433131</c:v>
                </c:pt>
                <c:pt idx="51">
                  <c:v>80.772540665603913</c:v>
                </c:pt>
                <c:pt idx="52">
                  <c:v>80.068805414930253</c:v>
                </c:pt>
                <c:pt idx="53">
                  <c:v>79.119451661046966</c:v>
                </c:pt>
                <c:pt idx="54">
                  <c:v>78.397381915774943</c:v>
                </c:pt>
                <c:pt idx="55">
                  <c:v>77.666768406416423</c:v>
                </c:pt>
                <c:pt idx="56">
                  <c:v>76.829350116074693</c:v>
                </c:pt>
                <c:pt idx="57">
                  <c:v>77.567333224949905</c:v>
                </c:pt>
                <c:pt idx="58">
                  <c:v>77.630963438031799</c:v>
                </c:pt>
                <c:pt idx="59">
                  <c:v>78.025048038267101</c:v>
                </c:pt>
                <c:pt idx="60">
                  <c:v>78.057492654928211</c:v>
                </c:pt>
                <c:pt idx="61">
                  <c:v>77.558927120021707</c:v>
                </c:pt>
                <c:pt idx="62">
                  <c:v>77.286717062635006</c:v>
                </c:pt>
                <c:pt idx="63">
                  <c:v>77.348842550374584</c:v>
                </c:pt>
                <c:pt idx="64">
                  <c:v>77.337349641706595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'EM Exch Rates'!$AN$3</c:f>
              <c:strCache>
                <c:ptCount val="1"/>
                <c:pt idx="0">
                  <c:v>Euro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Rates'!$AN$47:$AN$111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100.07973938854656</c:v>
                </c:pt>
                <c:pt idx="2">
                  <c:v>99.929124288532378</c:v>
                </c:pt>
                <c:pt idx="3">
                  <c:v>100.01508128312209</c:v>
                </c:pt>
                <c:pt idx="4">
                  <c:v>99.707483982296083</c:v>
                </c:pt>
                <c:pt idx="5">
                  <c:v>99.89777992689325</c:v>
                </c:pt>
                <c:pt idx="6">
                  <c:v>99.942329325011784</c:v>
                </c:pt>
                <c:pt idx="7">
                  <c:v>100.21943808886452</c:v>
                </c:pt>
                <c:pt idx="8">
                  <c:v>99.700520508771206</c:v>
                </c:pt>
                <c:pt idx="9">
                  <c:v>99.823869492179739</c:v>
                </c:pt>
                <c:pt idx="10">
                  <c:v>99.794819729780599</c:v>
                </c:pt>
                <c:pt idx="11">
                  <c:v>99.839214483420903</c:v>
                </c:pt>
                <c:pt idx="12">
                  <c:v>100.04276033730314</c:v>
                </c:pt>
                <c:pt idx="13">
                  <c:v>100.11424842482876</c:v>
                </c:pt>
                <c:pt idx="14">
                  <c:v>100.33179496556751</c:v>
                </c:pt>
                <c:pt idx="15">
                  <c:v>101.19556228185149</c:v>
                </c:pt>
                <c:pt idx="16">
                  <c:v>101.20768242232292</c:v>
                </c:pt>
                <c:pt idx="17">
                  <c:v>100.84468962804903</c:v>
                </c:pt>
                <c:pt idx="18">
                  <c:v>100.61163215978922</c:v>
                </c:pt>
                <c:pt idx="19">
                  <c:v>100.10486557986022</c:v>
                </c:pt>
                <c:pt idx="20">
                  <c:v>100.21723650925372</c:v>
                </c:pt>
                <c:pt idx="21">
                  <c:v>100.07326462176148</c:v>
                </c:pt>
                <c:pt idx="22">
                  <c:v>99.948715287696217</c:v>
                </c:pt>
                <c:pt idx="23">
                  <c:v>99.695421970554449</c:v>
                </c:pt>
                <c:pt idx="24">
                  <c:v>99.660278161378102</c:v>
                </c:pt>
                <c:pt idx="25">
                  <c:v>98.839085678951506</c:v>
                </c:pt>
                <c:pt idx="26">
                  <c:v>98.337459013063182</c:v>
                </c:pt>
                <c:pt idx="27">
                  <c:v>98.616943582841131</c:v>
                </c:pt>
                <c:pt idx="28">
                  <c:v>99.417763612483114</c:v>
                </c:pt>
                <c:pt idx="29">
                  <c:v>99.717140226543776</c:v>
                </c:pt>
                <c:pt idx="30">
                  <c:v>99.671913242024928</c:v>
                </c:pt>
                <c:pt idx="31">
                  <c:v>101.23363079391635</c:v>
                </c:pt>
                <c:pt idx="32">
                  <c:v>100.93591639104874</c:v>
                </c:pt>
                <c:pt idx="33">
                  <c:v>100.78311732089229</c:v>
                </c:pt>
                <c:pt idx="34">
                  <c:v>100.87655732346882</c:v>
                </c:pt>
                <c:pt idx="35">
                  <c:v>100.951129013742</c:v>
                </c:pt>
                <c:pt idx="36">
                  <c:v>100.56225426005396</c:v>
                </c:pt>
                <c:pt idx="37">
                  <c:v>99.96819353850475</c:v>
                </c:pt>
                <c:pt idx="38">
                  <c:v>100.10292414850092</c:v>
                </c:pt>
                <c:pt idx="39">
                  <c:v>100.47302712865921</c:v>
                </c:pt>
                <c:pt idx="40">
                  <c:v>100.36164906242325</c:v>
                </c:pt>
                <c:pt idx="41">
                  <c:v>100.38153828920763</c:v>
                </c:pt>
                <c:pt idx="42">
                  <c:v>100.31687650338564</c:v>
                </c:pt>
                <c:pt idx="43">
                  <c:v>99.991034175004486</c:v>
                </c:pt>
                <c:pt idx="44">
                  <c:v>100.15422332078997</c:v>
                </c:pt>
                <c:pt idx="45">
                  <c:v>99.03324080742118</c:v>
                </c:pt>
                <c:pt idx="46">
                  <c:v>98.802749671488527</c:v>
                </c:pt>
                <c:pt idx="47">
                  <c:v>98.79438238634593</c:v>
                </c:pt>
                <c:pt idx="48">
                  <c:v>98.919326936567458</c:v>
                </c:pt>
                <c:pt idx="49">
                  <c:v>97.948654736034229</c:v>
                </c:pt>
                <c:pt idx="50">
                  <c:v>97.934751757219743</c:v>
                </c:pt>
                <c:pt idx="51">
                  <c:v>97.174567807850877</c:v>
                </c:pt>
                <c:pt idx="52">
                  <c:v>95.890796019427412</c:v>
                </c:pt>
                <c:pt idx="53">
                  <c:v>96.091792104734012</c:v>
                </c:pt>
                <c:pt idx="54">
                  <c:v>96.675373959631557</c:v>
                </c:pt>
                <c:pt idx="55">
                  <c:v>97.52559626811275</c:v>
                </c:pt>
                <c:pt idx="56">
                  <c:v>97.01673092316004</c:v>
                </c:pt>
                <c:pt idx="57">
                  <c:v>96.674007905037527</c:v>
                </c:pt>
                <c:pt idx="58">
                  <c:v>97.078362936897037</c:v>
                </c:pt>
                <c:pt idx="59">
                  <c:v>97.020049631507035</c:v>
                </c:pt>
                <c:pt idx="60">
                  <c:v>97.548541806720564</c:v>
                </c:pt>
                <c:pt idx="61">
                  <c:v>97.640770189939047</c:v>
                </c:pt>
                <c:pt idx="62">
                  <c:v>97.540636846829187</c:v>
                </c:pt>
                <c:pt idx="63">
                  <c:v>97.061962968104226</c:v>
                </c:pt>
                <c:pt idx="64">
                  <c:v>97.197226555165699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'EM Exch Rates'!$AO$3</c:f>
              <c:strCache>
                <c:ptCount val="1"/>
                <c:pt idx="0">
                  <c:v>Azerbaycan Yeni Manatı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Rates'!$AO$47:$AO$111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99.998187779702334</c:v>
                </c:pt>
                <c:pt idx="2">
                  <c:v>99.999781386919707</c:v>
                </c:pt>
                <c:pt idx="3">
                  <c:v>99.999166057063448</c:v>
                </c:pt>
                <c:pt idx="4">
                  <c:v>99.999797146112911</c:v>
                </c:pt>
                <c:pt idx="5">
                  <c:v>99.999248521460785</c:v>
                </c:pt>
                <c:pt idx="6">
                  <c:v>100.00018810947934</c:v>
                </c:pt>
                <c:pt idx="7">
                  <c:v>99.999038807376209</c:v>
                </c:pt>
                <c:pt idx="8">
                  <c:v>99.999349455031535</c:v>
                </c:pt>
                <c:pt idx="9">
                  <c:v>99.999729008866623</c:v>
                </c:pt>
                <c:pt idx="10">
                  <c:v>99.999998905705851</c:v>
                </c:pt>
                <c:pt idx="11">
                  <c:v>99.999841770512788</c:v>
                </c:pt>
                <c:pt idx="12">
                  <c:v>99.883686979073573</c:v>
                </c:pt>
                <c:pt idx="13">
                  <c:v>99.999942017547724</c:v>
                </c:pt>
                <c:pt idx="14">
                  <c:v>99.999263442125184</c:v>
                </c:pt>
                <c:pt idx="15">
                  <c:v>99.998980396512948</c:v>
                </c:pt>
                <c:pt idx="16">
                  <c:v>99.999621933557961</c:v>
                </c:pt>
                <c:pt idx="17">
                  <c:v>99.660775868134493</c:v>
                </c:pt>
                <c:pt idx="18">
                  <c:v>99.999380850713081</c:v>
                </c:pt>
                <c:pt idx="19">
                  <c:v>99.999811321067128</c:v>
                </c:pt>
                <c:pt idx="20">
                  <c:v>99.999154454241037</c:v>
                </c:pt>
                <c:pt idx="21">
                  <c:v>99.998581744481442</c:v>
                </c:pt>
                <c:pt idx="22">
                  <c:v>99.999652009464938</c:v>
                </c:pt>
                <c:pt idx="23">
                  <c:v>99.999122473114696</c:v>
                </c:pt>
                <c:pt idx="24">
                  <c:v>99.999156430865725</c:v>
                </c:pt>
                <c:pt idx="25">
                  <c:v>99.999773132480499</c:v>
                </c:pt>
                <c:pt idx="26">
                  <c:v>99.999235410635009</c:v>
                </c:pt>
                <c:pt idx="27">
                  <c:v>99.9997628062074</c:v>
                </c:pt>
                <c:pt idx="28">
                  <c:v>99.998386705618415</c:v>
                </c:pt>
                <c:pt idx="29">
                  <c:v>99.999511417593709</c:v>
                </c:pt>
                <c:pt idx="30">
                  <c:v>99.999364691585114</c:v>
                </c:pt>
                <c:pt idx="31">
                  <c:v>99.999558555297966</c:v>
                </c:pt>
                <c:pt idx="32">
                  <c:v>99.324061308990053</c:v>
                </c:pt>
                <c:pt idx="33">
                  <c:v>99.999214679238762</c:v>
                </c:pt>
                <c:pt idx="34">
                  <c:v>99.999040618167555</c:v>
                </c:pt>
                <c:pt idx="35">
                  <c:v>99.999803468421547</c:v>
                </c:pt>
                <c:pt idx="36">
                  <c:v>99.999393268517863</c:v>
                </c:pt>
                <c:pt idx="37">
                  <c:v>100.00008618947503</c:v>
                </c:pt>
                <c:pt idx="38">
                  <c:v>99.999109299049508</c:v>
                </c:pt>
                <c:pt idx="39">
                  <c:v>99.999856789685765</c:v>
                </c:pt>
                <c:pt idx="40">
                  <c:v>99.999415952437374</c:v>
                </c:pt>
                <c:pt idx="41">
                  <c:v>99.323387673330529</c:v>
                </c:pt>
                <c:pt idx="42">
                  <c:v>100.00003735628243</c:v>
                </c:pt>
                <c:pt idx="43">
                  <c:v>100.00013708656186</c:v>
                </c:pt>
                <c:pt idx="44">
                  <c:v>99.998543725047213</c:v>
                </c:pt>
                <c:pt idx="45">
                  <c:v>99.999600778083447</c:v>
                </c:pt>
                <c:pt idx="46">
                  <c:v>99.999617058614518</c:v>
                </c:pt>
                <c:pt idx="47">
                  <c:v>99.998832187698525</c:v>
                </c:pt>
                <c:pt idx="48">
                  <c:v>99.999522587325416</c:v>
                </c:pt>
                <c:pt idx="49">
                  <c:v>99.999942691154359</c:v>
                </c:pt>
                <c:pt idx="50">
                  <c:v>99.999216101938572</c:v>
                </c:pt>
                <c:pt idx="51">
                  <c:v>99.999104993243023</c:v>
                </c:pt>
                <c:pt idx="52">
                  <c:v>99.313035758464864</c:v>
                </c:pt>
                <c:pt idx="53">
                  <c:v>99.99957314014172</c:v>
                </c:pt>
                <c:pt idx="54">
                  <c:v>99.999358218947265</c:v>
                </c:pt>
                <c:pt idx="55">
                  <c:v>99.999151187079562</c:v>
                </c:pt>
                <c:pt idx="56">
                  <c:v>99.999669789994357</c:v>
                </c:pt>
                <c:pt idx="57">
                  <c:v>100.00653729187505</c:v>
                </c:pt>
                <c:pt idx="58">
                  <c:v>99.999383834209468</c:v>
                </c:pt>
                <c:pt idx="59">
                  <c:v>99.999425563219148</c:v>
                </c:pt>
                <c:pt idx="60">
                  <c:v>99.9990788101981</c:v>
                </c:pt>
                <c:pt idx="61">
                  <c:v>99.999171163357076</c:v>
                </c:pt>
                <c:pt idx="62">
                  <c:v>99.998771562017183</c:v>
                </c:pt>
                <c:pt idx="63">
                  <c:v>99.999519719781446</c:v>
                </c:pt>
                <c:pt idx="64">
                  <c:v>99.999662527613381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'EM Exch Rates'!$AP$3</c:f>
              <c:strCache>
                <c:ptCount val="1"/>
                <c:pt idx="0">
                  <c:v>Bulgar Levası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Rates'!$AP$47:$AP$111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99.940875848290815</c:v>
                </c:pt>
                <c:pt idx="2">
                  <c:v>99.940650321237129</c:v>
                </c:pt>
                <c:pt idx="3">
                  <c:v>99.940500987720426</c:v>
                </c:pt>
                <c:pt idx="4">
                  <c:v>99.707441532322818</c:v>
                </c:pt>
                <c:pt idx="5">
                  <c:v>99.897606370809697</c:v>
                </c:pt>
                <c:pt idx="6">
                  <c:v>99.944758695244289</c:v>
                </c:pt>
                <c:pt idx="7">
                  <c:v>100.22456373957864</c:v>
                </c:pt>
                <c:pt idx="8">
                  <c:v>99.699056108227524</c:v>
                </c:pt>
                <c:pt idx="9">
                  <c:v>99.825940337917885</c:v>
                </c:pt>
                <c:pt idx="10">
                  <c:v>99.795630104369764</c:v>
                </c:pt>
                <c:pt idx="11">
                  <c:v>99.837821933433545</c:v>
                </c:pt>
                <c:pt idx="12">
                  <c:v>100.04324774065418</c:v>
                </c:pt>
                <c:pt idx="13">
                  <c:v>100.11844305801712</c:v>
                </c:pt>
                <c:pt idx="14">
                  <c:v>100.33429468915931</c:v>
                </c:pt>
                <c:pt idx="15">
                  <c:v>101.19892524333072</c:v>
                </c:pt>
                <c:pt idx="16">
                  <c:v>101.20999768688232</c:v>
                </c:pt>
                <c:pt idx="17">
                  <c:v>100.84665293338092</c:v>
                </c:pt>
                <c:pt idx="18">
                  <c:v>100.61348270749622</c:v>
                </c:pt>
                <c:pt idx="19">
                  <c:v>100.10268645615024</c:v>
                </c:pt>
                <c:pt idx="20">
                  <c:v>100.21398745342832</c:v>
                </c:pt>
                <c:pt idx="21">
                  <c:v>100.07811809163398</c:v>
                </c:pt>
                <c:pt idx="22">
                  <c:v>99.948703771038552</c:v>
                </c:pt>
                <c:pt idx="23">
                  <c:v>99.693830950406849</c:v>
                </c:pt>
                <c:pt idx="24">
                  <c:v>99.660843930772785</c:v>
                </c:pt>
                <c:pt idx="25">
                  <c:v>98.84036343519449</c:v>
                </c:pt>
                <c:pt idx="26">
                  <c:v>98.334572867204727</c:v>
                </c:pt>
                <c:pt idx="27">
                  <c:v>98.614843548896985</c:v>
                </c:pt>
                <c:pt idx="28">
                  <c:v>99.417666578868918</c:v>
                </c:pt>
                <c:pt idx="29">
                  <c:v>99.723936625431904</c:v>
                </c:pt>
                <c:pt idx="30">
                  <c:v>99.673721602918775</c:v>
                </c:pt>
                <c:pt idx="31">
                  <c:v>101.23908215475491</c:v>
                </c:pt>
                <c:pt idx="32">
                  <c:v>100.94129108817765</c:v>
                </c:pt>
                <c:pt idx="33">
                  <c:v>100.78585422341281</c:v>
                </c:pt>
                <c:pt idx="34">
                  <c:v>100.87603681123194</c:v>
                </c:pt>
                <c:pt idx="35">
                  <c:v>100.95180097634659</c:v>
                </c:pt>
                <c:pt idx="36">
                  <c:v>100.56709448209466</c:v>
                </c:pt>
                <c:pt idx="37">
                  <c:v>99.968395861022557</c:v>
                </c:pt>
                <c:pt idx="38">
                  <c:v>100.104438357774</c:v>
                </c:pt>
                <c:pt idx="39">
                  <c:v>100.47267513139865</c:v>
                </c:pt>
                <c:pt idx="40">
                  <c:v>100.36906107666174</c:v>
                </c:pt>
                <c:pt idx="41">
                  <c:v>100.38441483179585</c:v>
                </c:pt>
                <c:pt idx="42">
                  <c:v>100.32076144644425</c:v>
                </c:pt>
                <c:pt idx="43">
                  <c:v>99.99376501546999</c:v>
                </c:pt>
                <c:pt idx="44">
                  <c:v>100.15698353309828</c:v>
                </c:pt>
                <c:pt idx="45">
                  <c:v>99.033487192487939</c:v>
                </c:pt>
                <c:pt idx="46">
                  <c:v>98.800865137793039</c:v>
                </c:pt>
                <c:pt idx="47">
                  <c:v>98.945006004115768</c:v>
                </c:pt>
                <c:pt idx="48">
                  <c:v>98.921746959981348</c:v>
                </c:pt>
                <c:pt idx="49">
                  <c:v>97.949867197738925</c:v>
                </c:pt>
                <c:pt idx="50">
                  <c:v>97.936376470748527</c:v>
                </c:pt>
                <c:pt idx="51">
                  <c:v>97.17280156911724</c:v>
                </c:pt>
                <c:pt idx="52">
                  <c:v>95.890203172403304</c:v>
                </c:pt>
                <c:pt idx="53">
                  <c:v>96.093677283590068</c:v>
                </c:pt>
                <c:pt idx="54">
                  <c:v>96.674487986080393</c:v>
                </c:pt>
                <c:pt idx="55">
                  <c:v>97.524026111733477</c:v>
                </c:pt>
                <c:pt idx="56">
                  <c:v>97.02368120737448</c:v>
                </c:pt>
                <c:pt idx="57">
                  <c:v>96.680342015408854</c:v>
                </c:pt>
                <c:pt idx="58">
                  <c:v>97.082269571567679</c:v>
                </c:pt>
                <c:pt idx="59">
                  <c:v>97.020073914355009</c:v>
                </c:pt>
                <c:pt idx="60">
                  <c:v>97.537532455695526</c:v>
                </c:pt>
                <c:pt idx="61">
                  <c:v>97.643880126865923</c:v>
                </c:pt>
                <c:pt idx="62">
                  <c:v>97.542654556451893</c:v>
                </c:pt>
                <c:pt idx="63">
                  <c:v>97.063810988447855</c:v>
                </c:pt>
                <c:pt idx="64">
                  <c:v>97.201876975661321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'EM Exch Rates'!$AQ$3</c:f>
              <c:strCache>
                <c:ptCount val="1"/>
                <c:pt idx="0">
                  <c:v>Güney Kore Wonu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Rates'!$AQ$47:$AQ$111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100.08158826773477</c:v>
                </c:pt>
                <c:pt idx="2">
                  <c:v>100.0096420309054</c:v>
                </c:pt>
                <c:pt idx="3">
                  <c:v>99.921818655772739</c:v>
                </c:pt>
                <c:pt idx="4">
                  <c:v>100.0410987230985</c:v>
                </c:pt>
                <c:pt idx="5">
                  <c:v>99.828816578947013</c:v>
                </c:pt>
                <c:pt idx="6">
                  <c:v>99.8836770021164</c:v>
                </c:pt>
                <c:pt idx="7">
                  <c:v>99.546693332310113</c:v>
                </c:pt>
                <c:pt idx="8">
                  <c:v>99.236603182065863</c:v>
                </c:pt>
                <c:pt idx="9">
                  <c:v>99.140481385117639</c:v>
                </c:pt>
                <c:pt idx="10">
                  <c:v>98.603901721337579</c:v>
                </c:pt>
                <c:pt idx="11">
                  <c:v>98.630388092924775</c:v>
                </c:pt>
                <c:pt idx="12">
                  <c:v>99.216474150016197</c:v>
                </c:pt>
                <c:pt idx="13">
                  <c:v>99.478316771453535</c:v>
                </c:pt>
                <c:pt idx="14">
                  <c:v>99.641466257252418</c:v>
                </c:pt>
                <c:pt idx="15">
                  <c:v>100.17904544215342</c:v>
                </c:pt>
                <c:pt idx="16">
                  <c:v>99.993639434505454</c:v>
                </c:pt>
                <c:pt idx="17">
                  <c:v>99.570870540670327</c:v>
                </c:pt>
                <c:pt idx="18">
                  <c:v>99.687807004565002</c:v>
                </c:pt>
                <c:pt idx="19">
                  <c:v>99.69139731074219</c:v>
                </c:pt>
                <c:pt idx="20">
                  <c:v>99.74647323831482</c:v>
                </c:pt>
                <c:pt idx="21">
                  <c:v>99.606897263244491</c:v>
                </c:pt>
                <c:pt idx="22">
                  <c:v>99.290338138907003</c:v>
                </c:pt>
                <c:pt idx="23">
                  <c:v>99.149166183910722</c:v>
                </c:pt>
                <c:pt idx="24">
                  <c:v>99.216300123409965</c:v>
                </c:pt>
                <c:pt idx="25">
                  <c:v>98.645044168406983</c:v>
                </c:pt>
                <c:pt idx="26">
                  <c:v>98.109126241823986</c:v>
                </c:pt>
                <c:pt idx="27">
                  <c:v>98.185059125056313</c:v>
                </c:pt>
                <c:pt idx="28">
                  <c:v>98.706454419483407</c:v>
                </c:pt>
                <c:pt idx="29">
                  <c:v>98.78643420039316</c:v>
                </c:pt>
                <c:pt idx="30">
                  <c:v>98.575778356359208</c:v>
                </c:pt>
                <c:pt idx="31">
                  <c:v>99.079462551722358</c:v>
                </c:pt>
                <c:pt idx="32">
                  <c:v>99.011424022180606</c:v>
                </c:pt>
                <c:pt idx="33">
                  <c:v>99.093717873470325</c:v>
                </c:pt>
                <c:pt idx="34">
                  <c:v>99.359943033836331</c:v>
                </c:pt>
                <c:pt idx="35">
                  <c:v>99.266186229673266</c:v>
                </c:pt>
                <c:pt idx="36">
                  <c:v>99.286888969814072</c:v>
                </c:pt>
                <c:pt idx="37">
                  <c:v>99.225124118925123</c:v>
                </c:pt>
                <c:pt idx="38">
                  <c:v>99.099184538312656</c:v>
                </c:pt>
                <c:pt idx="39">
                  <c:v>99.185782130438326</c:v>
                </c:pt>
                <c:pt idx="40">
                  <c:v>99.184773224918004</c:v>
                </c:pt>
                <c:pt idx="41">
                  <c:v>99.38745565802941</c:v>
                </c:pt>
                <c:pt idx="42">
                  <c:v>99.646957184807661</c:v>
                </c:pt>
                <c:pt idx="43">
                  <c:v>99.555801859824669</c:v>
                </c:pt>
                <c:pt idx="44">
                  <c:v>99.698569238131554</c:v>
                </c:pt>
                <c:pt idx="45">
                  <c:v>98.577306566500354</c:v>
                </c:pt>
                <c:pt idx="46">
                  <c:v>98.741063544050334</c:v>
                </c:pt>
                <c:pt idx="47">
                  <c:v>98.692747166158512</c:v>
                </c:pt>
                <c:pt idx="48">
                  <c:v>98.976969125176055</c:v>
                </c:pt>
                <c:pt idx="49">
                  <c:v>98.407178765140728</c:v>
                </c:pt>
                <c:pt idx="50">
                  <c:v>98.318395484714571</c:v>
                </c:pt>
                <c:pt idx="51">
                  <c:v>97.617700345604689</c:v>
                </c:pt>
                <c:pt idx="52">
                  <c:v>96.600216751902266</c:v>
                </c:pt>
                <c:pt idx="53">
                  <c:v>96.114870891678507</c:v>
                </c:pt>
                <c:pt idx="54">
                  <c:v>96.382182772365624</c:v>
                </c:pt>
                <c:pt idx="55">
                  <c:v>96.69877109203459</c:v>
                </c:pt>
                <c:pt idx="56">
                  <c:v>96.216944201674337</c:v>
                </c:pt>
                <c:pt idx="57">
                  <c:v>95.847017592873428</c:v>
                </c:pt>
                <c:pt idx="58">
                  <c:v>95.3589936704916</c:v>
                </c:pt>
                <c:pt idx="59">
                  <c:v>96.168515934548168</c:v>
                </c:pt>
                <c:pt idx="60">
                  <c:v>97.999187858741962</c:v>
                </c:pt>
                <c:pt idx="61">
                  <c:v>97.858500328703045</c:v>
                </c:pt>
                <c:pt idx="62">
                  <c:v>97.676226360702401</c:v>
                </c:pt>
                <c:pt idx="63">
                  <c:v>97.432118666165252</c:v>
                </c:pt>
                <c:pt idx="64">
                  <c:v>97.659572905220713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'EM Exch Rates'!$AR$3</c:f>
              <c:strCache>
                <c:ptCount val="1"/>
                <c:pt idx="0">
                  <c:v>İran Riyali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Rates'!$AR$47:$AR$111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100.01511539930196</c:v>
                </c:pt>
                <c:pt idx="2">
                  <c:v>100.01463034384351</c:v>
                </c:pt>
                <c:pt idx="3">
                  <c:v>100.00629402791164</c:v>
                </c:pt>
                <c:pt idx="4">
                  <c:v>100.01522413631548</c:v>
                </c:pt>
                <c:pt idx="5">
                  <c:v>100.01792365286768</c:v>
                </c:pt>
                <c:pt idx="6">
                  <c:v>100.01053219463421</c:v>
                </c:pt>
                <c:pt idx="7">
                  <c:v>100.0091496175902</c:v>
                </c:pt>
                <c:pt idx="8">
                  <c:v>99.996160362452386</c:v>
                </c:pt>
                <c:pt idx="9">
                  <c:v>99.99789280806506</c:v>
                </c:pt>
                <c:pt idx="10">
                  <c:v>99.995009336825277</c:v>
                </c:pt>
                <c:pt idx="11">
                  <c:v>100.00135771248522</c:v>
                </c:pt>
                <c:pt idx="12">
                  <c:v>99.996327052762027</c:v>
                </c:pt>
                <c:pt idx="13">
                  <c:v>100.00194864718833</c:v>
                </c:pt>
                <c:pt idx="14">
                  <c:v>100.01690792039247</c:v>
                </c:pt>
                <c:pt idx="15">
                  <c:v>100.01178196820544</c:v>
                </c:pt>
                <c:pt idx="16">
                  <c:v>100.01780508338489</c:v>
                </c:pt>
                <c:pt idx="17">
                  <c:v>99.995829345441379</c:v>
                </c:pt>
                <c:pt idx="18">
                  <c:v>100.00835234201206</c:v>
                </c:pt>
                <c:pt idx="19">
                  <c:v>100.00635269974231</c:v>
                </c:pt>
                <c:pt idx="20">
                  <c:v>100.01002160996939</c:v>
                </c:pt>
                <c:pt idx="21">
                  <c:v>100.00155892102188</c:v>
                </c:pt>
                <c:pt idx="22">
                  <c:v>100.0053315841607</c:v>
                </c:pt>
                <c:pt idx="23">
                  <c:v>99.995236963263523</c:v>
                </c:pt>
                <c:pt idx="24">
                  <c:v>100.00504201975886</c:v>
                </c:pt>
                <c:pt idx="25">
                  <c:v>99.993240919285796</c:v>
                </c:pt>
                <c:pt idx="26">
                  <c:v>100.01893595771269</c:v>
                </c:pt>
                <c:pt idx="27">
                  <c:v>100.00528990482672</c:v>
                </c:pt>
                <c:pt idx="28">
                  <c:v>100.01061042740925</c:v>
                </c:pt>
                <c:pt idx="29">
                  <c:v>99.991450398534639</c:v>
                </c:pt>
                <c:pt idx="30">
                  <c:v>99.999754801290777</c:v>
                </c:pt>
                <c:pt idx="31">
                  <c:v>99.996657362447053</c:v>
                </c:pt>
                <c:pt idx="32">
                  <c:v>99.990366010935801</c:v>
                </c:pt>
                <c:pt idx="33">
                  <c:v>100.01192859659977</c:v>
                </c:pt>
                <c:pt idx="34">
                  <c:v>99.995859602488991</c:v>
                </c:pt>
                <c:pt idx="35">
                  <c:v>100.00700271060239</c:v>
                </c:pt>
                <c:pt idx="36">
                  <c:v>100.01358571435554</c:v>
                </c:pt>
                <c:pt idx="37">
                  <c:v>99.996834416593401</c:v>
                </c:pt>
                <c:pt idx="38">
                  <c:v>100.01288455052264</c:v>
                </c:pt>
                <c:pt idx="39">
                  <c:v>100.01633589694778</c:v>
                </c:pt>
                <c:pt idx="40">
                  <c:v>100.01067895156905</c:v>
                </c:pt>
                <c:pt idx="41">
                  <c:v>100.01175721702921</c:v>
                </c:pt>
                <c:pt idx="42">
                  <c:v>100.00808363661972</c:v>
                </c:pt>
                <c:pt idx="43">
                  <c:v>99.997373991985</c:v>
                </c:pt>
                <c:pt idx="44">
                  <c:v>100.0121680355375</c:v>
                </c:pt>
                <c:pt idx="45">
                  <c:v>100.01337236971928</c:v>
                </c:pt>
                <c:pt idx="46">
                  <c:v>100.00361182561686</c:v>
                </c:pt>
                <c:pt idx="47">
                  <c:v>100.00155937683681</c:v>
                </c:pt>
                <c:pt idx="48">
                  <c:v>100.01835916733748</c:v>
                </c:pt>
                <c:pt idx="49">
                  <c:v>100.0100229528406</c:v>
                </c:pt>
                <c:pt idx="50">
                  <c:v>99.998669023738941</c:v>
                </c:pt>
                <c:pt idx="51">
                  <c:v>99.989910171068558</c:v>
                </c:pt>
                <c:pt idx="52">
                  <c:v>100.00478610658574</c:v>
                </c:pt>
                <c:pt idx="53">
                  <c:v>100.01562554127926</c:v>
                </c:pt>
                <c:pt idx="54">
                  <c:v>99.999316364717771</c:v>
                </c:pt>
                <c:pt idx="55">
                  <c:v>100.01279546543704</c:v>
                </c:pt>
                <c:pt idx="56">
                  <c:v>100.01135247496413</c:v>
                </c:pt>
                <c:pt idx="57">
                  <c:v>99.9991994176319</c:v>
                </c:pt>
                <c:pt idx="58">
                  <c:v>99.995324354705716</c:v>
                </c:pt>
                <c:pt idx="59">
                  <c:v>100.01366356804809</c:v>
                </c:pt>
                <c:pt idx="60">
                  <c:v>99.997665802495675</c:v>
                </c:pt>
                <c:pt idx="61">
                  <c:v>100.01697130637992</c:v>
                </c:pt>
                <c:pt idx="62">
                  <c:v>100.00804258787301</c:v>
                </c:pt>
                <c:pt idx="63">
                  <c:v>100.00283774956216</c:v>
                </c:pt>
                <c:pt idx="64">
                  <c:v>100.01650602870654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'EM Exch Rates'!$AS$3</c:f>
              <c:strCache>
                <c:ptCount val="1"/>
                <c:pt idx="0">
                  <c:v>Pakistan Rupisi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Rates'!$AS$47:$AS$111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100.02660286671019</c:v>
                </c:pt>
                <c:pt idx="2">
                  <c:v>100.06084971465854</c:v>
                </c:pt>
                <c:pt idx="3">
                  <c:v>100.01078429501985</c:v>
                </c:pt>
                <c:pt idx="4">
                  <c:v>99.99369828140965</c:v>
                </c:pt>
                <c:pt idx="5">
                  <c:v>99.99687532918081</c:v>
                </c:pt>
                <c:pt idx="6">
                  <c:v>101.18580854913959</c:v>
                </c:pt>
                <c:pt idx="7">
                  <c:v>101.34015853591455</c:v>
                </c:pt>
                <c:pt idx="8">
                  <c:v>101.04758949150806</c:v>
                </c:pt>
                <c:pt idx="9">
                  <c:v>101.01964160575287</c:v>
                </c:pt>
                <c:pt idx="10">
                  <c:v>101.0469241083148</c:v>
                </c:pt>
                <c:pt idx="11">
                  <c:v>101.12441515071973</c:v>
                </c:pt>
                <c:pt idx="12">
                  <c:v>101.08044917952007</c:v>
                </c:pt>
                <c:pt idx="13">
                  <c:v>101.0843884037147</c:v>
                </c:pt>
                <c:pt idx="14">
                  <c:v>101.38422114573076</c:v>
                </c:pt>
                <c:pt idx="15">
                  <c:v>101.25344057496142</c:v>
                </c:pt>
                <c:pt idx="16">
                  <c:v>101.45966273872962</c:v>
                </c:pt>
                <c:pt idx="17">
                  <c:v>101.50002674211525</c:v>
                </c:pt>
                <c:pt idx="18">
                  <c:v>101.44494128950019</c:v>
                </c:pt>
                <c:pt idx="19">
                  <c:v>101.34493141529728</c:v>
                </c:pt>
                <c:pt idx="20">
                  <c:v>101.35549647352541</c:v>
                </c:pt>
                <c:pt idx="21">
                  <c:v>101.33136645164031</c:v>
                </c:pt>
                <c:pt idx="22">
                  <c:v>101.23503012366409</c:v>
                </c:pt>
                <c:pt idx="23">
                  <c:v>101.14111848715582</c:v>
                </c:pt>
                <c:pt idx="24">
                  <c:v>100.8135382943595</c:v>
                </c:pt>
                <c:pt idx="25">
                  <c:v>100.30234933164543</c:v>
                </c:pt>
                <c:pt idx="26">
                  <c:v>101.04816740907644</c:v>
                </c:pt>
                <c:pt idx="27">
                  <c:v>101.09396859566914</c:v>
                </c:pt>
                <c:pt idx="28">
                  <c:v>101.23398994612462</c:v>
                </c:pt>
                <c:pt idx="29">
                  <c:v>101.34383805716395</c:v>
                </c:pt>
                <c:pt idx="30">
                  <c:v>101.50430601063961</c:v>
                </c:pt>
                <c:pt idx="31">
                  <c:v>102.48217669923451</c:v>
                </c:pt>
                <c:pt idx="32">
                  <c:v>102.37202478064198</c:v>
                </c:pt>
                <c:pt idx="33">
                  <c:v>102.42905707147104</c:v>
                </c:pt>
                <c:pt idx="34">
                  <c:v>102.15993855058682</c:v>
                </c:pt>
                <c:pt idx="35">
                  <c:v>102.10796684094645</c:v>
                </c:pt>
                <c:pt idx="36">
                  <c:v>102.2293357537967</c:v>
                </c:pt>
                <c:pt idx="37">
                  <c:v>101.85350677005873</c:v>
                </c:pt>
                <c:pt idx="38">
                  <c:v>101.2318251123526</c:v>
                </c:pt>
                <c:pt idx="39">
                  <c:v>101.28618828752998</c:v>
                </c:pt>
                <c:pt idx="40">
                  <c:v>101.46718979809448</c:v>
                </c:pt>
                <c:pt idx="41">
                  <c:v>101.62957914530534</c:v>
                </c:pt>
                <c:pt idx="42">
                  <c:v>101.23010686364746</c:v>
                </c:pt>
                <c:pt idx="43">
                  <c:v>101.14334540781419</c:v>
                </c:pt>
                <c:pt idx="44">
                  <c:v>101.16101509817373</c:v>
                </c:pt>
                <c:pt idx="45">
                  <c:v>101.15965119917543</c:v>
                </c:pt>
                <c:pt idx="46">
                  <c:v>100.56712779552514</c:v>
                </c:pt>
                <c:pt idx="47">
                  <c:v>100.60760481732</c:v>
                </c:pt>
                <c:pt idx="48">
                  <c:v>100.48055751077776</c:v>
                </c:pt>
                <c:pt idx="49">
                  <c:v>100.47124914297707</c:v>
                </c:pt>
                <c:pt idx="50">
                  <c:v>100.10136386894939</c:v>
                </c:pt>
                <c:pt idx="51">
                  <c:v>100.27853292293962</c:v>
                </c:pt>
                <c:pt idx="52">
                  <c:v>100.27120590303163</c:v>
                </c:pt>
                <c:pt idx="53">
                  <c:v>99.640632944937735</c:v>
                </c:pt>
                <c:pt idx="54">
                  <c:v>99.616431811749123</c:v>
                </c:pt>
                <c:pt idx="55">
                  <c:v>99.61368963400966</c:v>
                </c:pt>
                <c:pt idx="56">
                  <c:v>99.599849052781721</c:v>
                </c:pt>
                <c:pt idx="57">
                  <c:v>99.583465126652726</c:v>
                </c:pt>
                <c:pt idx="58">
                  <c:v>99.482551860686129</c:v>
                </c:pt>
                <c:pt idx="59">
                  <c:v>99.388029671451037</c:v>
                </c:pt>
                <c:pt idx="60">
                  <c:v>99.319193257344693</c:v>
                </c:pt>
                <c:pt idx="61">
                  <c:v>98.84293566009346</c:v>
                </c:pt>
                <c:pt idx="62">
                  <c:v>98.459665895694926</c:v>
                </c:pt>
                <c:pt idx="63">
                  <c:v>98.247706548225466</c:v>
                </c:pt>
                <c:pt idx="64">
                  <c:v>98.002685032872947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'EM Exch Rates'!$AT$3</c:f>
              <c:strCache>
                <c:ptCount val="1"/>
                <c:pt idx="0">
                  <c:v>Rumen Leyi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Rates'!$AT$47:$AT$111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100.07773132300981</c:v>
                </c:pt>
                <c:pt idx="2">
                  <c:v>99.935707650612571</c:v>
                </c:pt>
                <c:pt idx="3">
                  <c:v>100.01393661613224</c:v>
                </c:pt>
                <c:pt idx="4">
                  <c:v>99.699791334519873</c:v>
                </c:pt>
                <c:pt idx="5">
                  <c:v>99.89941711831051</c:v>
                </c:pt>
                <c:pt idx="6">
                  <c:v>99.962187411530508</c:v>
                </c:pt>
                <c:pt idx="7">
                  <c:v>100.24460946062364</c:v>
                </c:pt>
                <c:pt idx="8">
                  <c:v>99.716522273220363</c:v>
                </c:pt>
                <c:pt idx="9">
                  <c:v>99.869165435090849</c:v>
                </c:pt>
                <c:pt idx="10">
                  <c:v>99.896324941859305</c:v>
                </c:pt>
                <c:pt idx="11">
                  <c:v>99.951154173041587</c:v>
                </c:pt>
                <c:pt idx="12">
                  <c:v>100.1506534157305</c:v>
                </c:pt>
                <c:pt idx="13">
                  <c:v>100.20149078716791</c:v>
                </c:pt>
                <c:pt idx="14">
                  <c:v>100.42871915700526</c:v>
                </c:pt>
                <c:pt idx="15">
                  <c:v>101.30956249371404</c:v>
                </c:pt>
                <c:pt idx="16">
                  <c:v>101.33805795508871</c:v>
                </c:pt>
                <c:pt idx="17">
                  <c:v>100.96090248313291</c:v>
                </c:pt>
                <c:pt idx="18">
                  <c:v>100.71127472027605</c:v>
                </c:pt>
                <c:pt idx="19">
                  <c:v>100.21214394592084</c:v>
                </c:pt>
                <c:pt idx="20">
                  <c:v>100.30379076357976</c:v>
                </c:pt>
                <c:pt idx="21">
                  <c:v>100.16539730192227</c:v>
                </c:pt>
                <c:pt idx="22">
                  <c:v>100.02963733025621</c:v>
                </c:pt>
                <c:pt idx="23">
                  <c:v>99.806150644388154</c:v>
                </c:pt>
                <c:pt idx="24">
                  <c:v>99.755421530546485</c:v>
                </c:pt>
                <c:pt idx="25">
                  <c:v>98.931080873297361</c:v>
                </c:pt>
                <c:pt idx="26">
                  <c:v>98.39436255592058</c:v>
                </c:pt>
                <c:pt idx="27">
                  <c:v>98.676960611377595</c:v>
                </c:pt>
                <c:pt idx="28">
                  <c:v>99.487310622661326</c:v>
                </c:pt>
                <c:pt idx="29">
                  <c:v>99.786233253901045</c:v>
                </c:pt>
                <c:pt idx="30">
                  <c:v>99.743539721246691</c:v>
                </c:pt>
                <c:pt idx="31">
                  <c:v>101.29576914338259</c:v>
                </c:pt>
                <c:pt idx="32">
                  <c:v>101.00553085322377</c:v>
                </c:pt>
                <c:pt idx="33">
                  <c:v>100.85706045574514</c:v>
                </c:pt>
                <c:pt idx="34">
                  <c:v>100.9584458885402</c:v>
                </c:pt>
                <c:pt idx="35">
                  <c:v>101.03667917520811</c:v>
                </c:pt>
                <c:pt idx="36">
                  <c:v>100.67326363795003</c:v>
                </c:pt>
                <c:pt idx="37">
                  <c:v>100.04366474518721</c:v>
                </c:pt>
                <c:pt idx="38">
                  <c:v>100.22501523941636</c:v>
                </c:pt>
                <c:pt idx="39">
                  <c:v>100.68719400670437</c:v>
                </c:pt>
                <c:pt idx="40">
                  <c:v>100.47480776000067</c:v>
                </c:pt>
                <c:pt idx="41">
                  <c:v>100.49426260980357</c:v>
                </c:pt>
                <c:pt idx="42">
                  <c:v>100.41631082752258</c:v>
                </c:pt>
                <c:pt idx="43">
                  <c:v>100.06615986591341</c:v>
                </c:pt>
                <c:pt idx="44">
                  <c:v>100.2207040683044</c:v>
                </c:pt>
                <c:pt idx="45">
                  <c:v>99.027349326148382</c:v>
                </c:pt>
                <c:pt idx="46">
                  <c:v>98.828990953003029</c:v>
                </c:pt>
                <c:pt idx="47">
                  <c:v>98.829758369733341</c:v>
                </c:pt>
                <c:pt idx="48">
                  <c:v>98.941412455419552</c:v>
                </c:pt>
                <c:pt idx="49">
                  <c:v>97.964999857158375</c:v>
                </c:pt>
                <c:pt idx="50">
                  <c:v>97.944418747770868</c:v>
                </c:pt>
                <c:pt idx="51">
                  <c:v>97.172584425527305</c:v>
                </c:pt>
                <c:pt idx="52">
                  <c:v>95.880350815245578</c:v>
                </c:pt>
                <c:pt idx="53">
                  <c:v>96.088803617826343</c:v>
                </c:pt>
                <c:pt idx="54">
                  <c:v>96.674256781684861</c:v>
                </c:pt>
                <c:pt idx="55">
                  <c:v>97.532099820416519</c:v>
                </c:pt>
                <c:pt idx="56">
                  <c:v>97.034873528807609</c:v>
                </c:pt>
                <c:pt idx="57">
                  <c:v>96.689732138892211</c:v>
                </c:pt>
                <c:pt idx="58">
                  <c:v>97.090847609897381</c:v>
                </c:pt>
                <c:pt idx="59">
                  <c:v>97.050653710605744</c:v>
                </c:pt>
                <c:pt idx="60">
                  <c:v>97.618303645333782</c:v>
                </c:pt>
                <c:pt idx="61">
                  <c:v>97.67352259672343</c:v>
                </c:pt>
                <c:pt idx="62">
                  <c:v>97.576927575739475</c:v>
                </c:pt>
                <c:pt idx="63">
                  <c:v>97.115043275806158</c:v>
                </c:pt>
                <c:pt idx="64">
                  <c:v>97.269809258044219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'EM Exch Rates'!$AU$3</c:f>
              <c:strCache>
                <c:ptCount val="1"/>
                <c:pt idx="0">
                  <c:v>Brezilya Reali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Rates'!$AU$47:$AU$111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99.647124728684986</c:v>
                </c:pt>
                <c:pt idx="2">
                  <c:v>99.650794737281217</c:v>
                </c:pt>
                <c:pt idx="3">
                  <c:v>100.51833129562611</c:v>
                </c:pt>
                <c:pt idx="4">
                  <c:v>100.47285542752995</c:v>
                </c:pt>
                <c:pt idx="5">
                  <c:v>99.150977379393822</c:v>
                </c:pt>
                <c:pt idx="6">
                  <c:v>101.5086848849087</c:v>
                </c:pt>
                <c:pt idx="7">
                  <c:v>101.59179498156666</c:v>
                </c:pt>
                <c:pt idx="8">
                  <c:v>99.527344981825806</c:v>
                </c:pt>
                <c:pt idx="9">
                  <c:v>99.613860143400771</c:v>
                </c:pt>
                <c:pt idx="10">
                  <c:v>99.055104078904748</c:v>
                </c:pt>
                <c:pt idx="11">
                  <c:v>99.409194622361255</c:v>
                </c:pt>
                <c:pt idx="12">
                  <c:v>100.34504284099863</c:v>
                </c:pt>
                <c:pt idx="13">
                  <c:v>99.817793232179881</c:v>
                </c:pt>
                <c:pt idx="14">
                  <c:v>101.5578469828171</c:v>
                </c:pt>
                <c:pt idx="15">
                  <c:v>102.1093114458062</c:v>
                </c:pt>
                <c:pt idx="16">
                  <c:v>102.29141892592172</c:v>
                </c:pt>
                <c:pt idx="17">
                  <c:v>102.17469937278183</c:v>
                </c:pt>
                <c:pt idx="18">
                  <c:v>102.38360210578924</c:v>
                </c:pt>
                <c:pt idx="19">
                  <c:v>101.58569805402794</c:v>
                </c:pt>
                <c:pt idx="20">
                  <c:v>103.98016502438846</c:v>
                </c:pt>
                <c:pt idx="21">
                  <c:v>104.30325764482068</c:v>
                </c:pt>
                <c:pt idx="22">
                  <c:v>103.67898973301104</c:v>
                </c:pt>
                <c:pt idx="23">
                  <c:v>103.04803403620731</c:v>
                </c:pt>
                <c:pt idx="24">
                  <c:v>103.81676788786088</c:v>
                </c:pt>
                <c:pt idx="25">
                  <c:v>104.08314553710173</c:v>
                </c:pt>
                <c:pt idx="26">
                  <c:v>104.53708870180435</c:v>
                </c:pt>
                <c:pt idx="27">
                  <c:v>105.36118256078976</c:v>
                </c:pt>
                <c:pt idx="28">
                  <c:v>106.61378558565262</c:v>
                </c:pt>
                <c:pt idx="29">
                  <c:v>107.31047544326111</c:v>
                </c:pt>
                <c:pt idx="30">
                  <c:v>107.46662506711829</c:v>
                </c:pt>
                <c:pt idx="31">
                  <c:v>107.02145096159484</c:v>
                </c:pt>
                <c:pt idx="32">
                  <c:v>106.22201085864873</c:v>
                </c:pt>
                <c:pt idx="33">
                  <c:v>107.44856496145331</c:v>
                </c:pt>
                <c:pt idx="34">
                  <c:v>107.46201854018537</c:v>
                </c:pt>
                <c:pt idx="35">
                  <c:v>107.95111381523127</c:v>
                </c:pt>
                <c:pt idx="36">
                  <c:v>107.71795892936149</c:v>
                </c:pt>
                <c:pt idx="37">
                  <c:v>107.65603801050862</c:v>
                </c:pt>
                <c:pt idx="38">
                  <c:v>108.38039312964436</c:v>
                </c:pt>
                <c:pt idx="39">
                  <c:v>109.09665944893923</c:v>
                </c:pt>
                <c:pt idx="40">
                  <c:v>110.12663823871583</c:v>
                </c:pt>
                <c:pt idx="41">
                  <c:v>109.312307726013</c:v>
                </c:pt>
                <c:pt idx="42">
                  <c:v>110.08034927084708</c:v>
                </c:pt>
                <c:pt idx="43">
                  <c:v>110.71775140283187</c:v>
                </c:pt>
                <c:pt idx="44">
                  <c:v>111.79668611015056</c:v>
                </c:pt>
                <c:pt idx="45">
                  <c:v>112.99391708222798</c:v>
                </c:pt>
                <c:pt idx="46">
                  <c:v>110.37700903563996</c:v>
                </c:pt>
                <c:pt idx="47">
                  <c:v>109.51892838567278</c:v>
                </c:pt>
                <c:pt idx="48">
                  <c:v>109.59585447351198</c:v>
                </c:pt>
                <c:pt idx="49">
                  <c:v>109.58717536527126</c:v>
                </c:pt>
                <c:pt idx="50">
                  <c:v>110.93503582063768</c:v>
                </c:pt>
                <c:pt idx="51">
                  <c:v>112.37849386200369</c:v>
                </c:pt>
                <c:pt idx="52">
                  <c:v>111.71151056484514</c:v>
                </c:pt>
                <c:pt idx="53">
                  <c:v>110.62902900025099</c:v>
                </c:pt>
                <c:pt idx="54">
                  <c:v>111.75862841935938</c:v>
                </c:pt>
                <c:pt idx="55">
                  <c:v>112.8594030790761</c:v>
                </c:pt>
                <c:pt idx="56">
                  <c:v>112.81017326576698</c:v>
                </c:pt>
                <c:pt idx="57">
                  <c:v>111.43653936861817</c:v>
                </c:pt>
                <c:pt idx="58">
                  <c:v>110.35578928679844</c:v>
                </c:pt>
                <c:pt idx="59">
                  <c:v>109.6031317257173</c:v>
                </c:pt>
                <c:pt idx="60">
                  <c:v>111.38194871189248</c:v>
                </c:pt>
                <c:pt idx="61">
                  <c:v>112.29702943268508</c:v>
                </c:pt>
                <c:pt idx="62">
                  <c:v>112.5664673609887</c:v>
                </c:pt>
                <c:pt idx="63">
                  <c:v>114.64162556427517</c:v>
                </c:pt>
                <c:pt idx="64">
                  <c:v>115.10542175282717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'EM Exch Rates'!$AV$3</c:f>
              <c:strCache>
                <c:ptCount val="1"/>
                <c:pt idx="0">
                  <c:v>Çek Korunası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Rates'!$AV$47:$AV$111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100.43406565754394</c:v>
                </c:pt>
                <c:pt idx="2">
                  <c:v>99.993035819071054</c:v>
                </c:pt>
                <c:pt idx="3">
                  <c:v>100.51611969357769</c:v>
                </c:pt>
                <c:pt idx="4">
                  <c:v>100.45256982012397</c:v>
                </c:pt>
                <c:pt idx="5">
                  <c:v>100.71749619053631</c:v>
                </c:pt>
                <c:pt idx="6">
                  <c:v>100.97369112794405</c:v>
                </c:pt>
                <c:pt idx="7">
                  <c:v>101.4766640445951</c:v>
                </c:pt>
                <c:pt idx="8">
                  <c:v>100.83556766361423</c:v>
                </c:pt>
                <c:pt idx="9">
                  <c:v>102.11236645921819</c:v>
                </c:pt>
                <c:pt idx="10">
                  <c:v>102.21595075948683</c:v>
                </c:pt>
                <c:pt idx="11">
                  <c:v>102.46143136665788</c:v>
                </c:pt>
                <c:pt idx="12">
                  <c:v>103.13335511605908</c:v>
                </c:pt>
                <c:pt idx="13">
                  <c:v>103.27793681145442</c:v>
                </c:pt>
                <c:pt idx="14">
                  <c:v>103.11960249295295</c:v>
                </c:pt>
                <c:pt idx="15">
                  <c:v>104.17005811847366</c:v>
                </c:pt>
                <c:pt idx="16">
                  <c:v>103.73151317569787</c:v>
                </c:pt>
                <c:pt idx="17">
                  <c:v>103.63706087667843</c:v>
                </c:pt>
                <c:pt idx="18">
                  <c:v>103.42199091119826</c:v>
                </c:pt>
                <c:pt idx="19">
                  <c:v>103.62562526356621</c:v>
                </c:pt>
                <c:pt idx="20">
                  <c:v>103.65847294263051</c:v>
                </c:pt>
                <c:pt idx="21">
                  <c:v>103.11836587479323</c:v>
                </c:pt>
                <c:pt idx="22">
                  <c:v>102.27909005162572</c:v>
                </c:pt>
                <c:pt idx="23">
                  <c:v>102.00874487706751</c:v>
                </c:pt>
                <c:pt idx="24">
                  <c:v>102.1542002807055</c:v>
                </c:pt>
                <c:pt idx="25">
                  <c:v>101.11211487015194</c:v>
                </c:pt>
                <c:pt idx="26">
                  <c:v>100.8773878544646</c:v>
                </c:pt>
                <c:pt idx="27">
                  <c:v>101.48716330466986</c:v>
                </c:pt>
                <c:pt idx="28">
                  <c:v>102.80824398455043</c:v>
                </c:pt>
                <c:pt idx="29">
                  <c:v>103.31096052442129</c:v>
                </c:pt>
                <c:pt idx="30">
                  <c:v>103.69237246759562</c:v>
                </c:pt>
                <c:pt idx="31">
                  <c:v>104.41577164073038</c:v>
                </c:pt>
                <c:pt idx="32">
                  <c:v>104.77105789080983</c:v>
                </c:pt>
                <c:pt idx="33">
                  <c:v>104.50635117821329</c:v>
                </c:pt>
                <c:pt idx="34">
                  <c:v>104.37206656198538</c:v>
                </c:pt>
                <c:pt idx="35">
                  <c:v>103.88791308813386</c:v>
                </c:pt>
                <c:pt idx="36">
                  <c:v>103.56509943269215</c:v>
                </c:pt>
                <c:pt idx="37">
                  <c:v>102.34909547048512</c:v>
                </c:pt>
                <c:pt idx="38">
                  <c:v>102.95642003500222</c:v>
                </c:pt>
                <c:pt idx="39">
                  <c:v>103.79496088366244</c:v>
                </c:pt>
                <c:pt idx="40">
                  <c:v>103.44601279608143</c:v>
                </c:pt>
                <c:pt idx="41">
                  <c:v>103.52779972902394</c:v>
                </c:pt>
                <c:pt idx="42">
                  <c:v>103.44098769396535</c:v>
                </c:pt>
                <c:pt idx="43">
                  <c:v>102.77501166857226</c:v>
                </c:pt>
                <c:pt idx="44">
                  <c:v>102.6103049705129</c:v>
                </c:pt>
                <c:pt idx="45">
                  <c:v>99.433811563436336</c:v>
                </c:pt>
                <c:pt idx="46">
                  <c:v>100.17981670963009</c:v>
                </c:pt>
                <c:pt idx="47">
                  <c:v>99.341247051771646</c:v>
                </c:pt>
                <c:pt idx="48">
                  <c:v>98.197702146977235</c:v>
                </c:pt>
                <c:pt idx="49">
                  <c:v>95.833540726881822</c:v>
                </c:pt>
                <c:pt idx="50">
                  <c:v>95.999196633164431</c:v>
                </c:pt>
                <c:pt idx="51">
                  <c:v>94.675613663711829</c:v>
                </c:pt>
                <c:pt idx="52">
                  <c:v>93.38442917015584</c:v>
                </c:pt>
                <c:pt idx="53">
                  <c:v>94.628597120444937</c:v>
                </c:pt>
                <c:pt idx="54">
                  <c:v>96.173805859256674</c:v>
                </c:pt>
                <c:pt idx="55">
                  <c:v>96.820854471625154</c:v>
                </c:pt>
                <c:pt idx="56">
                  <c:v>97.162377434296715</c:v>
                </c:pt>
                <c:pt idx="57">
                  <c:v>97.459317718177559</c:v>
                </c:pt>
                <c:pt idx="58">
                  <c:v>97.934307531677192</c:v>
                </c:pt>
                <c:pt idx="59">
                  <c:v>98.875307087790276</c:v>
                </c:pt>
                <c:pt idx="60">
                  <c:v>99.309103032566796</c:v>
                </c:pt>
                <c:pt idx="61">
                  <c:v>98.590762802685319</c:v>
                </c:pt>
                <c:pt idx="62">
                  <c:v>99.396194294433826</c:v>
                </c:pt>
                <c:pt idx="63">
                  <c:v>98.699356023347178</c:v>
                </c:pt>
                <c:pt idx="64">
                  <c:v>99.043821671244231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'EM Exch Rates'!$AW$3</c:f>
              <c:strCache>
                <c:ptCount val="1"/>
                <c:pt idx="0">
                  <c:v>Endonezya Rupisi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Rates'!$AW$47:$AW$111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101.29951909138968</c:v>
                </c:pt>
                <c:pt idx="2">
                  <c:v>100.5338015803336</c:v>
                </c:pt>
                <c:pt idx="3">
                  <c:v>100.42268938817601</c:v>
                </c:pt>
                <c:pt idx="4">
                  <c:v>100.71764619249051</c:v>
                </c:pt>
                <c:pt idx="5">
                  <c:v>100.36821421691386</c:v>
                </c:pt>
                <c:pt idx="6">
                  <c:v>100.94298146897738</c:v>
                </c:pt>
                <c:pt idx="7">
                  <c:v>100.24280850239525</c:v>
                </c:pt>
                <c:pt idx="8">
                  <c:v>99.856831951953737</c:v>
                </c:pt>
                <c:pt idx="9">
                  <c:v>99.572546320883816</c:v>
                </c:pt>
                <c:pt idx="10">
                  <c:v>99.725893276226188</c:v>
                </c:pt>
                <c:pt idx="11">
                  <c:v>99.915361458924096</c:v>
                </c:pt>
                <c:pt idx="12">
                  <c:v>100.15641969459526</c:v>
                </c:pt>
                <c:pt idx="13">
                  <c:v>100.06962145156353</c:v>
                </c:pt>
                <c:pt idx="14">
                  <c:v>100.14620032213627</c:v>
                </c:pt>
                <c:pt idx="15">
                  <c:v>100.42706794682422</c:v>
                </c:pt>
                <c:pt idx="16">
                  <c:v>100.68435588727471</c:v>
                </c:pt>
                <c:pt idx="17">
                  <c:v>99.82112650977831</c:v>
                </c:pt>
                <c:pt idx="18">
                  <c:v>99.583965538935217</c:v>
                </c:pt>
                <c:pt idx="19">
                  <c:v>100.20283265661037</c:v>
                </c:pt>
                <c:pt idx="20">
                  <c:v>100.08621523309354</c:v>
                </c:pt>
                <c:pt idx="21">
                  <c:v>100.39315027607819</c:v>
                </c:pt>
                <c:pt idx="22">
                  <c:v>99.454260866966521</c:v>
                </c:pt>
                <c:pt idx="23">
                  <c:v>99.664370370370364</c:v>
                </c:pt>
                <c:pt idx="24">
                  <c:v>99.642965585170586</c:v>
                </c:pt>
                <c:pt idx="25">
                  <c:v>100.03402436512373</c:v>
                </c:pt>
                <c:pt idx="26">
                  <c:v>99.935509238163817</c:v>
                </c:pt>
                <c:pt idx="27">
                  <c:v>99.328843786143338</c:v>
                </c:pt>
                <c:pt idx="28">
                  <c:v>99.585209845141009</c:v>
                </c:pt>
                <c:pt idx="29">
                  <c:v>100.19354070014222</c:v>
                </c:pt>
                <c:pt idx="30">
                  <c:v>99.265104062917274</c:v>
                </c:pt>
                <c:pt idx="31">
                  <c:v>99.416932671277365</c:v>
                </c:pt>
                <c:pt idx="32">
                  <c:v>99.348662398747649</c:v>
                </c:pt>
                <c:pt idx="33">
                  <c:v>99.866517332549904</c:v>
                </c:pt>
                <c:pt idx="34">
                  <c:v>100.22351206928317</c:v>
                </c:pt>
                <c:pt idx="35">
                  <c:v>99.42721804289026</c:v>
                </c:pt>
                <c:pt idx="36">
                  <c:v>99.713857988779566</c:v>
                </c:pt>
                <c:pt idx="37">
                  <c:v>100.44338814282965</c:v>
                </c:pt>
                <c:pt idx="38">
                  <c:v>99.960487238296835</c:v>
                </c:pt>
                <c:pt idx="39">
                  <c:v>100.92219104837164</c:v>
                </c:pt>
                <c:pt idx="40">
                  <c:v>99.958282794868907</c:v>
                </c:pt>
                <c:pt idx="41">
                  <c:v>99.897331726883962</c:v>
                </c:pt>
                <c:pt idx="42">
                  <c:v>99.893662349492686</c:v>
                </c:pt>
                <c:pt idx="43">
                  <c:v>99.97278951159349</c:v>
                </c:pt>
                <c:pt idx="44">
                  <c:v>99.681245420713907</c:v>
                </c:pt>
                <c:pt idx="45">
                  <c:v>99.564128326915991</c:v>
                </c:pt>
                <c:pt idx="46">
                  <c:v>99.912603725203823</c:v>
                </c:pt>
                <c:pt idx="47">
                  <c:v>99.366240978840906</c:v>
                </c:pt>
                <c:pt idx="48">
                  <c:v>99.990601639131697</c:v>
                </c:pt>
                <c:pt idx="49">
                  <c:v>99.91900901799319</c:v>
                </c:pt>
                <c:pt idx="50">
                  <c:v>99.399305555555486</c:v>
                </c:pt>
                <c:pt idx="51">
                  <c:v>99.956019073684743</c:v>
                </c:pt>
                <c:pt idx="52">
                  <c:v>99.085146700976082</c:v>
                </c:pt>
                <c:pt idx="53">
                  <c:v>99.888307722071701</c:v>
                </c:pt>
                <c:pt idx="54">
                  <c:v>99.956661942612982</c:v>
                </c:pt>
                <c:pt idx="55">
                  <c:v>99.995964323261063</c:v>
                </c:pt>
                <c:pt idx="56">
                  <c:v>99.878155150897001</c:v>
                </c:pt>
                <c:pt idx="57">
                  <c:v>99.867941527122923</c:v>
                </c:pt>
                <c:pt idx="58">
                  <c:v>99.949865426465863</c:v>
                </c:pt>
                <c:pt idx="59">
                  <c:v>100.45724934926882</c:v>
                </c:pt>
                <c:pt idx="60">
                  <c:v>100.49902179321998</c:v>
                </c:pt>
                <c:pt idx="61">
                  <c:v>99.857118667027876</c:v>
                </c:pt>
                <c:pt idx="62">
                  <c:v>99.506648218142487</c:v>
                </c:pt>
                <c:pt idx="63">
                  <c:v>99.586634783607195</c:v>
                </c:pt>
                <c:pt idx="64">
                  <c:v>99.571837663697167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'EM Exch Rates'!$AX$3</c:f>
              <c:strCache>
                <c:ptCount val="1"/>
                <c:pt idx="0">
                  <c:v>Güney Afrika Randı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Rates'!$AX$47:$AX$111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101.14668755799163</c:v>
                </c:pt>
                <c:pt idx="2">
                  <c:v>101.2439223842545</c:v>
                </c:pt>
                <c:pt idx="3">
                  <c:v>99.732188290859824</c:v>
                </c:pt>
                <c:pt idx="4">
                  <c:v>99.244691617105872</c:v>
                </c:pt>
                <c:pt idx="5">
                  <c:v>98.574544291219027</c:v>
                </c:pt>
                <c:pt idx="6">
                  <c:v>98.57432960733496</c:v>
                </c:pt>
                <c:pt idx="7">
                  <c:v>99.431626812415672</c:v>
                </c:pt>
                <c:pt idx="8">
                  <c:v>98.100778941832203</c:v>
                </c:pt>
                <c:pt idx="9">
                  <c:v>99.068709057344947</c:v>
                </c:pt>
                <c:pt idx="10">
                  <c:v>99.861088959132132</c:v>
                </c:pt>
                <c:pt idx="11">
                  <c:v>100.63938581732212</c:v>
                </c:pt>
                <c:pt idx="12">
                  <c:v>100.69559668993375</c:v>
                </c:pt>
                <c:pt idx="13">
                  <c:v>100.80162618032733</c:v>
                </c:pt>
                <c:pt idx="14">
                  <c:v>101.47511883553182</c:v>
                </c:pt>
                <c:pt idx="15">
                  <c:v>102.36805814902613</c:v>
                </c:pt>
                <c:pt idx="16">
                  <c:v>102.572173932461</c:v>
                </c:pt>
                <c:pt idx="17">
                  <c:v>102.11276791627023</c:v>
                </c:pt>
                <c:pt idx="18">
                  <c:v>101.78298055083602</c:v>
                </c:pt>
                <c:pt idx="19">
                  <c:v>102.30035861967689</c:v>
                </c:pt>
                <c:pt idx="20">
                  <c:v>103.49848758451556</c:v>
                </c:pt>
                <c:pt idx="21">
                  <c:v>103.83346510226141</c:v>
                </c:pt>
                <c:pt idx="22">
                  <c:v>103.12008593314486</c:v>
                </c:pt>
                <c:pt idx="23">
                  <c:v>102.66206401601163</c:v>
                </c:pt>
                <c:pt idx="24">
                  <c:v>103.86012031070436</c:v>
                </c:pt>
                <c:pt idx="25">
                  <c:v>102.98184680131622</c:v>
                </c:pt>
                <c:pt idx="26">
                  <c:v>100.73929865693653</c:v>
                </c:pt>
                <c:pt idx="27">
                  <c:v>101.19467555001206</c:v>
                </c:pt>
                <c:pt idx="28">
                  <c:v>103.25116186279213</c:v>
                </c:pt>
                <c:pt idx="29">
                  <c:v>102.75687810334745</c:v>
                </c:pt>
                <c:pt idx="30">
                  <c:v>102.62273186167027</c:v>
                </c:pt>
                <c:pt idx="31">
                  <c:v>102.46520761116867</c:v>
                </c:pt>
                <c:pt idx="32">
                  <c:v>101.53784273408664</c:v>
                </c:pt>
                <c:pt idx="33">
                  <c:v>101.74246136883667</c:v>
                </c:pt>
                <c:pt idx="34">
                  <c:v>102.76597946682362</c:v>
                </c:pt>
                <c:pt idx="35">
                  <c:v>103.98806233771076</c:v>
                </c:pt>
                <c:pt idx="36">
                  <c:v>103.85020939640401</c:v>
                </c:pt>
                <c:pt idx="37">
                  <c:v>103.48332165225827</c:v>
                </c:pt>
                <c:pt idx="38">
                  <c:v>104.06529726149621</c:v>
                </c:pt>
                <c:pt idx="39">
                  <c:v>104.30310521152697</c:v>
                </c:pt>
                <c:pt idx="40">
                  <c:v>104.95890281973743</c:v>
                </c:pt>
                <c:pt idx="41">
                  <c:v>104.34569041344396</c:v>
                </c:pt>
                <c:pt idx="42">
                  <c:v>103.80304956127904</c:v>
                </c:pt>
                <c:pt idx="43">
                  <c:v>103.80066914474679</c:v>
                </c:pt>
                <c:pt idx="44">
                  <c:v>104.54841362394735</c:v>
                </c:pt>
                <c:pt idx="45">
                  <c:v>102.85902813191305</c:v>
                </c:pt>
                <c:pt idx="46">
                  <c:v>102.91200381016418</c:v>
                </c:pt>
                <c:pt idx="47">
                  <c:v>101.78872751484278</c:v>
                </c:pt>
                <c:pt idx="48">
                  <c:v>102.05664643345192</c:v>
                </c:pt>
                <c:pt idx="49">
                  <c:v>101.79204119743034</c:v>
                </c:pt>
                <c:pt idx="50">
                  <c:v>102.92194489463141</c:v>
                </c:pt>
                <c:pt idx="51">
                  <c:v>102.41749882668701</c:v>
                </c:pt>
                <c:pt idx="52">
                  <c:v>102.34223171345741</c:v>
                </c:pt>
                <c:pt idx="53">
                  <c:v>102.70878975195137</c:v>
                </c:pt>
                <c:pt idx="54">
                  <c:v>103.60583372805624</c:v>
                </c:pt>
                <c:pt idx="55">
                  <c:v>103.87490862179243</c:v>
                </c:pt>
                <c:pt idx="56">
                  <c:v>104.67590622864351</c:v>
                </c:pt>
                <c:pt idx="57">
                  <c:v>104.19513165160294</c:v>
                </c:pt>
                <c:pt idx="58">
                  <c:v>103.76846022141963</c:v>
                </c:pt>
                <c:pt idx="59">
                  <c:v>104.70937903311271</c:v>
                </c:pt>
                <c:pt idx="60">
                  <c:v>105.31177314479943</c:v>
                </c:pt>
                <c:pt idx="61">
                  <c:v>104.91358095202501</c:v>
                </c:pt>
                <c:pt idx="62">
                  <c:v>105.2036417720241</c:v>
                </c:pt>
                <c:pt idx="63">
                  <c:v>105.76136073970572</c:v>
                </c:pt>
                <c:pt idx="64">
                  <c:v>106.29510091339212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'EM Exch Rates'!$AY$3</c:f>
              <c:strCache>
                <c:ptCount val="1"/>
                <c:pt idx="0">
                  <c:v>Hindistan Rupisi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Rates'!$AY$47:$AY$111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100.23852789991234</c:v>
                </c:pt>
                <c:pt idx="2">
                  <c:v>100.27659754847629</c:v>
                </c:pt>
                <c:pt idx="3">
                  <c:v>100.60904947666704</c:v>
                </c:pt>
                <c:pt idx="4">
                  <c:v>100.67892589256236</c:v>
                </c:pt>
                <c:pt idx="5">
                  <c:v>101.0740889821973</c:v>
                </c:pt>
                <c:pt idx="6">
                  <c:v>101.11937540813331</c:v>
                </c:pt>
                <c:pt idx="7">
                  <c:v>101.15671676506386</c:v>
                </c:pt>
                <c:pt idx="8">
                  <c:v>100.74770896228343</c:v>
                </c:pt>
                <c:pt idx="9">
                  <c:v>101.11126936142993</c:v>
                </c:pt>
                <c:pt idx="10">
                  <c:v>100.9420123189268</c:v>
                </c:pt>
                <c:pt idx="11">
                  <c:v>101.15086694534547</c:v>
                </c:pt>
                <c:pt idx="12">
                  <c:v>101.53178555587851</c:v>
                </c:pt>
                <c:pt idx="13">
                  <c:v>101.74466945342596</c:v>
                </c:pt>
                <c:pt idx="14">
                  <c:v>101.74041080570393</c:v>
                </c:pt>
                <c:pt idx="15">
                  <c:v>101.69611968309104</c:v>
                </c:pt>
                <c:pt idx="16">
                  <c:v>101.41158479706554</c:v>
                </c:pt>
                <c:pt idx="17">
                  <c:v>101.22718345682505</c:v>
                </c:pt>
                <c:pt idx="18">
                  <c:v>100.80877097941422</c:v>
                </c:pt>
                <c:pt idx="19">
                  <c:v>100.97640201200882</c:v>
                </c:pt>
                <c:pt idx="20">
                  <c:v>100.97634481803702</c:v>
                </c:pt>
                <c:pt idx="21">
                  <c:v>101.06181393323727</c:v>
                </c:pt>
                <c:pt idx="22">
                  <c:v>100.74983232373648</c:v>
                </c:pt>
                <c:pt idx="23">
                  <c:v>100.51179878908033</c:v>
                </c:pt>
                <c:pt idx="24">
                  <c:v>100.4123298632921</c:v>
                </c:pt>
                <c:pt idx="25">
                  <c:v>99.982908358805332</c:v>
                </c:pt>
                <c:pt idx="26">
                  <c:v>100.14391236339638</c:v>
                </c:pt>
                <c:pt idx="27">
                  <c:v>100.66201716905213</c:v>
                </c:pt>
                <c:pt idx="28">
                  <c:v>100.57341090157742</c:v>
                </c:pt>
                <c:pt idx="29">
                  <c:v>100.59237495104639</c:v>
                </c:pt>
                <c:pt idx="30">
                  <c:v>100.36960755726678</c:v>
                </c:pt>
                <c:pt idx="31">
                  <c:v>100.7007380346358</c:v>
                </c:pt>
                <c:pt idx="32">
                  <c:v>100.68150537704784</c:v>
                </c:pt>
                <c:pt idx="33">
                  <c:v>100.63197352058685</c:v>
                </c:pt>
                <c:pt idx="34">
                  <c:v>100.50449057955215</c:v>
                </c:pt>
                <c:pt idx="35">
                  <c:v>100.16716166438448</c:v>
                </c:pt>
                <c:pt idx="36">
                  <c:v>99.904804985938753</c:v>
                </c:pt>
                <c:pt idx="37">
                  <c:v>99.476532620235119</c:v>
                </c:pt>
                <c:pt idx="38">
                  <c:v>99.832100914591805</c:v>
                </c:pt>
                <c:pt idx="39">
                  <c:v>100.21159572086414</c:v>
                </c:pt>
                <c:pt idx="40">
                  <c:v>100.16673341153299</c:v>
                </c:pt>
                <c:pt idx="41">
                  <c:v>100.80098669078502</c:v>
                </c:pt>
                <c:pt idx="42">
                  <c:v>100.77521091723052</c:v>
                </c:pt>
                <c:pt idx="43">
                  <c:v>100.58597868893112</c:v>
                </c:pt>
                <c:pt idx="44">
                  <c:v>100.79942260301139</c:v>
                </c:pt>
                <c:pt idx="45">
                  <c:v>99.419250775618551</c:v>
                </c:pt>
                <c:pt idx="46">
                  <c:v>99.875686050497265</c:v>
                </c:pt>
                <c:pt idx="47">
                  <c:v>99.67151861501533</c:v>
                </c:pt>
                <c:pt idx="48">
                  <c:v>99.317897215213677</c:v>
                </c:pt>
                <c:pt idx="49">
                  <c:v>99.240001298963818</c:v>
                </c:pt>
                <c:pt idx="50">
                  <c:v>98.931422630278391</c:v>
                </c:pt>
                <c:pt idx="51">
                  <c:v>98.697855876292522</c:v>
                </c:pt>
                <c:pt idx="52">
                  <c:v>97.538553959279326</c:v>
                </c:pt>
                <c:pt idx="53">
                  <c:v>97.658856104320321</c:v>
                </c:pt>
                <c:pt idx="54">
                  <c:v>98.161298125583571</c:v>
                </c:pt>
                <c:pt idx="55">
                  <c:v>98.423421154234575</c:v>
                </c:pt>
                <c:pt idx="56">
                  <c:v>98.465954684974477</c:v>
                </c:pt>
                <c:pt idx="57">
                  <c:v>98.124406580289531</c:v>
                </c:pt>
                <c:pt idx="58">
                  <c:v>98.352584418702946</c:v>
                </c:pt>
                <c:pt idx="59">
                  <c:v>98.713662848728617</c:v>
                </c:pt>
                <c:pt idx="60">
                  <c:v>99.200197140115719</c:v>
                </c:pt>
                <c:pt idx="61">
                  <c:v>98.749751802184534</c:v>
                </c:pt>
                <c:pt idx="62">
                  <c:v>98.600896971538006</c:v>
                </c:pt>
                <c:pt idx="63">
                  <c:v>98.700451672125823</c:v>
                </c:pt>
                <c:pt idx="64">
                  <c:v>98.416901449715695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'EM Exch Rates'!$AZ$3</c:f>
              <c:strCache>
                <c:ptCount val="1"/>
                <c:pt idx="0">
                  <c:v>Hirvatistan Kunası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Rates'!$AZ$47:$AZ$111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100.06957149184626</c:v>
                </c:pt>
                <c:pt idx="2">
                  <c:v>100.13206229099309</c:v>
                </c:pt>
                <c:pt idx="3">
                  <c:v>100.061054163709</c:v>
                </c:pt>
                <c:pt idx="4">
                  <c:v>99.713699560225706</c:v>
                </c:pt>
                <c:pt idx="5">
                  <c:v>99.897000744045215</c:v>
                </c:pt>
                <c:pt idx="6">
                  <c:v>99.94928487276988</c:v>
                </c:pt>
                <c:pt idx="7">
                  <c:v>100.25404885334608</c:v>
                </c:pt>
                <c:pt idx="8">
                  <c:v>99.549824637641422</c:v>
                </c:pt>
                <c:pt idx="9">
                  <c:v>99.930263926114563</c:v>
                </c:pt>
                <c:pt idx="10">
                  <c:v>99.849610981015843</c:v>
                </c:pt>
                <c:pt idx="11">
                  <c:v>99.763948245385336</c:v>
                </c:pt>
                <c:pt idx="12">
                  <c:v>99.89346583118602</c:v>
                </c:pt>
                <c:pt idx="13">
                  <c:v>100.04354203437866</c:v>
                </c:pt>
                <c:pt idx="14">
                  <c:v>100.23126495050592</c:v>
                </c:pt>
                <c:pt idx="15">
                  <c:v>101.19816396557023</c:v>
                </c:pt>
                <c:pt idx="16">
                  <c:v>101.08915197051023</c:v>
                </c:pt>
                <c:pt idx="17">
                  <c:v>100.68840471851306</c:v>
                </c:pt>
                <c:pt idx="18">
                  <c:v>100.51789998000638</c:v>
                </c:pt>
                <c:pt idx="19">
                  <c:v>100.02904386027055</c:v>
                </c:pt>
                <c:pt idx="20">
                  <c:v>100.0333077853178</c:v>
                </c:pt>
                <c:pt idx="21">
                  <c:v>99.865051099653172</c:v>
                </c:pt>
                <c:pt idx="22">
                  <c:v>99.677777804595024</c:v>
                </c:pt>
                <c:pt idx="23">
                  <c:v>99.34642154055372</c:v>
                </c:pt>
                <c:pt idx="24">
                  <c:v>99.42822125450364</c:v>
                </c:pt>
                <c:pt idx="25">
                  <c:v>98.333519435171297</c:v>
                </c:pt>
                <c:pt idx="26">
                  <c:v>98.124581175138601</c:v>
                </c:pt>
                <c:pt idx="27">
                  <c:v>98.384254490346862</c:v>
                </c:pt>
                <c:pt idx="28">
                  <c:v>99.41708785478825</c:v>
                </c:pt>
                <c:pt idx="29">
                  <c:v>99.799827934440174</c:v>
                </c:pt>
                <c:pt idx="30">
                  <c:v>99.476832369073691</c:v>
                </c:pt>
                <c:pt idx="31">
                  <c:v>101.22151974510857</c:v>
                </c:pt>
                <c:pt idx="32">
                  <c:v>100.98062426234151</c:v>
                </c:pt>
                <c:pt idx="33">
                  <c:v>100.83786839407639</c:v>
                </c:pt>
                <c:pt idx="34">
                  <c:v>100.79753059314278</c:v>
                </c:pt>
                <c:pt idx="35">
                  <c:v>100.77623467388887</c:v>
                </c:pt>
                <c:pt idx="36">
                  <c:v>100.41801771312616</c:v>
                </c:pt>
                <c:pt idx="37">
                  <c:v>99.710743189341329</c:v>
                </c:pt>
                <c:pt idx="38">
                  <c:v>100.04549568440335</c:v>
                </c:pt>
                <c:pt idx="39">
                  <c:v>100.355245282941</c:v>
                </c:pt>
                <c:pt idx="40">
                  <c:v>100.14566287161665</c:v>
                </c:pt>
                <c:pt idx="41">
                  <c:v>100.06998167701447</c:v>
                </c:pt>
                <c:pt idx="42">
                  <c:v>99.954255079792247</c:v>
                </c:pt>
                <c:pt idx="43">
                  <c:v>99.908136542565217</c:v>
                </c:pt>
                <c:pt idx="44">
                  <c:v>99.86694145328282</c:v>
                </c:pt>
                <c:pt idx="45">
                  <c:v>98.185319324233262</c:v>
                </c:pt>
                <c:pt idx="46">
                  <c:v>98.282629279175595</c:v>
                </c:pt>
                <c:pt idx="47">
                  <c:v>98.256544826136221</c:v>
                </c:pt>
                <c:pt idx="48">
                  <c:v>98.026548401697283</c:v>
                </c:pt>
                <c:pt idx="49">
                  <c:v>97.282752246129675</c:v>
                </c:pt>
                <c:pt idx="50">
                  <c:v>97.237289039281308</c:v>
                </c:pt>
                <c:pt idx="51">
                  <c:v>96.377868496753166</c:v>
                </c:pt>
                <c:pt idx="52">
                  <c:v>95.366598260465352</c:v>
                </c:pt>
                <c:pt idx="53">
                  <c:v>95.500527683994932</c:v>
                </c:pt>
                <c:pt idx="54">
                  <c:v>96.28616889371861</c:v>
                </c:pt>
                <c:pt idx="55">
                  <c:v>96.823701668878201</c:v>
                </c:pt>
                <c:pt idx="56">
                  <c:v>96.553940899914323</c:v>
                </c:pt>
                <c:pt idx="57">
                  <c:v>95.868677729406144</c:v>
                </c:pt>
                <c:pt idx="58">
                  <c:v>96.235059500264683</c:v>
                </c:pt>
                <c:pt idx="59">
                  <c:v>96.529279909275587</c:v>
                </c:pt>
                <c:pt idx="60">
                  <c:v>96.827094178253716</c:v>
                </c:pt>
                <c:pt idx="61">
                  <c:v>96.698244225391008</c:v>
                </c:pt>
                <c:pt idx="62">
                  <c:v>96.699034888583199</c:v>
                </c:pt>
                <c:pt idx="63">
                  <c:v>96.387041475439219</c:v>
                </c:pt>
                <c:pt idx="64">
                  <c:v>96.305536109108374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'EM Exch Rates'!$BA$3</c:f>
              <c:strCache>
                <c:ptCount val="1"/>
                <c:pt idx="0">
                  <c:v>Meksika Pezosu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Rates'!$BA$47:$BA$111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100.43606723463061</c:v>
                </c:pt>
                <c:pt idx="2">
                  <c:v>100.3067399632491</c:v>
                </c:pt>
                <c:pt idx="3">
                  <c:v>100.15259341246376</c:v>
                </c:pt>
                <c:pt idx="4">
                  <c:v>100.51810139136036</c:v>
                </c:pt>
                <c:pt idx="5">
                  <c:v>100.67601117656068</c:v>
                </c:pt>
                <c:pt idx="6">
                  <c:v>101.29786315524088</c:v>
                </c:pt>
                <c:pt idx="7">
                  <c:v>101.07308639529694</c:v>
                </c:pt>
                <c:pt idx="8">
                  <c:v>100.50518926484318</c:v>
                </c:pt>
                <c:pt idx="9">
                  <c:v>101.26633499799429</c:v>
                </c:pt>
                <c:pt idx="10">
                  <c:v>100.75743089543354</c:v>
                </c:pt>
                <c:pt idx="11">
                  <c:v>101.36112082234189</c:v>
                </c:pt>
                <c:pt idx="12">
                  <c:v>101.68257828662303</c:v>
                </c:pt>
                <c:pt idx="13">
                  <c:v>101.69842352325239</c:v>
                </c:pt>
                <c:pt idx="14">
                  <c:v>101.417366745956</c:v>
                </c:pt>
                <c:pt idx="15">
                  <c:v>101.61407958911691</c:v>
                </c:pt>
                <c:pt idx="16">
                  <c:v>101.87440858002302</c:v>
                </c:pt>
                <c:pt idx="17">
                  <c:v>102.09847949779463</c:v>
                </c:pt>
                <c:pt idx="18">
                  <c:v>101.60936124703218</c:v>
                </c:pt>
                <c:pt idx="19">
                  <c:v>101.75768201823003</c:v>
                </c:pt>
                <c:pt idx="20">
                  <c:v>101.17375965889592</c:v>
                </c:pt>
                <c:pt idx="21">
                  <c:v>101.11660819936601</c:v>
                </c:pt>
                <c:pt idx="22">
                  <c:v>100.68539037641483</c:v>
                </c:pt>
                <c:pt idx="23">
                  <c:v>100.267632888648</c:v>
                </c:pt>
                <c:pt idx="24">
                  <c:v>100.6735970358846</c:v>
                </c:pt>
                <c:pt idx="25">
                  <c:v>99.930237953017539</c:v>
                </c:pt>
                <c:pt idx="26">
                  <c:v>99.424310961143547</c:v>
                </c:pt>
                <c:pt idx="27">
                  <c:v>99.544113837528641</c:v>
                </c:pt>
                <c:pt idx="28">
                  <c:v>100.81486469088534</c:v>
                </c:pt>
                <c:pt idx="29">
                  <c:v>101.00029973773219</c:v>
                </c:pt>
                <c:pt idx="30">
                  <c:v>100.5040026558451</c:v>
                </c:pt>
                <c:pt idx="31">
                  <c:v>100.51096361363143</c:v>
                </c:pt>
                <c:pt idx="32">
                  <c:v>100.35638934841967</c:v>
                </c:pt>
                <c:pt idx="33">
                  <c:v>100.25675038714002</c:v>
                </c:pt>
                <c:pt idx="34">
                  <c:v>100.90945680480597</c:v>
                </c:pt>
                <c:pt idx="35">
                  <c:v>101.28582968296448</c:v>
                </c:pt>
                <c:pt idx="36">
                  <c:v>101.17762536952347</c:v>
                </c:pt>
                <c:pt idx="37">
                  <c:v>101.03302637859073</c:v>
                </c:pt>
                <c:pt idx="38">
                  <c:v>101.67888116710394</c:v>
                </c:pt>
                <c:pt idx="39">
                  <c:v>101.73669242461659</c:v>
                </c:pt>
                <c:pt idx="40">
                  <c:v>102.24850528192555</c:v>
                </c:pt>
                <c:pt idx="41">
                  <c:v>101.97791853608611</c:v>
                </c:pt>
                <c:pt idx="42">
                  <c:v>102.05472945942861</c:v>
                </c:pt>
                <c:pt idx="43">
                  <c:v>101.88000070669082</c:v>
                </c:pt>
                <c:pt idx="44">
                  <c:v>102.21327573096097</c:v>
                </c:pt>
                <c:pt idx="45">
                  <c:v>101.35301559386566</c:v>
                </c:pt>
                <c:pt idx="46">
                  <c:v>101.31168707305886</c:v>
                </c:pt>
                <c:pt idx="47">
                  <c:v>100.96564037665439</c:v>
                </c:pt>
                <c:pt idx="48">
                  <c:v>100.89384758121943</c:v>
                </c:pt>
                <c:pt idx="49">
                  <c:v>99.960827619764103</c:v>
                </c:pt>
                <c:pt idx="50">
                  <c:v>99.968709060400144</c:v>
                </c:pt>
                <c:pt idx="51">
                  <c:v>99.450415368619474</c:v>
                </c:pt>
                <c:pt idx="52">
                  <c:v>97.91845617307294</c:v>
                </c:pt>
                <c:pt idx="53">
                  <c:v>97.136299601857729</c:v>
                </c:pt>
                <c:pt idx="54">
                  <c:v>97.806559384560686</c:v>
                </c:pt>
                <c:pt idx="55">
                  <c:v>98.445733801552493</c:v>
                </c:pt>
                <c:pt idx="56">
                  <c:v>99.098686723935728</c:v>
                </c:pt>
                <c:pt idx="57">
                  <c:v>98.985419526217996</c:v>
                </c:pt>
                <c:pt idx="58">
                  <c:v>99.241953657378716</c:v>
                </c:pt>
                <c:pt idx="59">
                  <c:v>99.835970762994364</c:v>
                </c:pt>
                <c:pt idx="60">
                  <c:v>100.55023622455137</c:v>
                </c:pt>
                <c:pt idx="61">
                  <c:v>100.95623215563253</c:v>
                </c:pt>
                <c:pt idx="62">
                  <c:v>101.67438038871428</c:v>
                </c:pt>
                <c:pt idx="63">
                  <c:v>101.81201248445636</c:v>
                </c:pt>
                <c:pt idx="64">
                  <c:v>102.20771099183928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'EM Exch Rates'!$BB$3</c:f>
              <c:strCache>
                <c:ptCount val="1"/>
                <c:pt idx="0">
                  <c:v>Peru Yeni Solu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Rates'!$BB$47:$BB$111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100.78116169007743</c:v>
                </c:pt>
                <c:pt idx="2">
                  <c:v>100.83830997803408</c:v>
                </c:pt>
                <c:pt idx="3">
                  <c:v>101.16675560312504</c:v>
                </c:pt>
                <c:pt idx="4">
                  <c:v>101.90730166418957</c:v>
                </c:pt>
                <c:pt idx="5">
                  <c:v>101.44956338831864</c:v>
                </c:pt>
                <c:pt idx="6">
                  <c:v>101.14941038083001</c:v>
                </c:pt>
                <c:pt idx="7">
                  <c:v>101.12987710531345</c:v>
                </c:pt>
                <c:pt idx="8">
                  <c:v>101.22400900337401</c:v>
                </c:pt>
                <c:pt idx="9">
                  <c:v>101.95013848754239</c:v>
                </c:pt>
                <c:pt idx="10">
                  <c:v>101.85048976020703</c:v>
                </c:pt>
                <c:pt idx="11">
                  <c:v>101.67897392154391</c:v>
                </c:pt>
                <c:pt idx="12">
                  <c:v>102.635667055166</c:v>
                </c:pt>
                <c:pt idx="13">
                  <c:v>102.59958693361831</c:v>
                </c:pt>
                <c:pt idx="14">
                  <c:v>103.21893062587198</c:v>
                </c:pt>
                <c:pt idx="15">
                  <c:v>103.55548335841824</c:v>
                </c:pt>
                <c:pt idx="16">
                  <c:v>103.63564247133911</c:v>
                </c:pt>
                <c:pt idx="17">
                  <c:v>104.34582590111015</c:v>
                </c:pt>
                <c:pt idx="18">
                  <c:v>104.67998442783453</c:v>
                </c:pt>
                <c:pt idx="19">
                  <c:v>104.3347109966132</c:v>
                </c:pt>
                <c:pt idx="20">
                  <c:v>104.32892797059093</c:v>
                </c:pt>
                <c:pt idx="21">
                  <c:v>105.13636892358456</c:v>
                </c:pt>
                <c:pt idx="22">
                  <c:v>105.83650333176013</c:v>
                </c:pt>
                <c:pt idx="23">
                  <c:v>104.83321361159702</c:v>
                </c:pt>
                <c:pt idx="24">
                  <c:v>104.86446005032225</c:v>
                </c:pt>
                <c:pt idx="25">
                  <c:v>105.05791242894284</c:v>
                </c:pt>
                <c:pt idx="26">
                  <c:v>105.08486471364843</c:v>
                </c:pt>
                <c:pt idx="27">
                  <c:v>104.79120814106714</c:v>
                </c:pt>
                <c:pt idx="28">
                  <c:v>104.82633818526617</c:v>
                </c:pt>
                <c:pt idx="29">
                  <c:v>103.88520294134891</c:v>
                </c:pt>
                <c:pt idx="30">
                  <c:v>104.55010941602443</c:v>
                </c:pt>
                <c:pt idx="31">
                  <c:v>104.57890310589917</c:v>
                </c:pt>
                <c:pt idx="32">
                  <c:v>104.9686655129548</c:v>
                </c:pt>
                <c:pt idx="33">
                  <c:v>104.90272641305353</c:v>
                </c:pt>
                <c:pt idx="34">
                  <c:v>105.19746615476187</c:v>
                </c:pt>
                <c:pt idx="35">
                  <c:v>106.05601714160274</c:v>
                </c:pt>
                <c:pt idx="36">
                  <c:v>107.95184377446172</c:v>
                </c:pt>
                <c:pt idx="37">
                  <c:v>107.43314884046268</c:v>
                </c:pt>
                <c:pt idx="38">
                  <c:v>106.21104031385011</c:v>
                </c:pt>
                <c:pt idx="39">
                  <c:v>106.20473238824614</c:v>
                </c:pt>
                <c:pt idx="40">
                  <c:v>107.7443883422392</c:v>
                </c:pt>
                <c:pt idx="41">
                  <c:v>108.25348158252976</c:v>
                </c:pt>
                <c:pt idx="42">
                  <c:v>108.07766655153016</c:v>
                </c:pt>
                <c:pt idx="43">
                  <c:v>107.2977191226697</c:v>
                </c:pt>
                <c:pt idx="44">
                  <c:v>108.51199804688601</c:v>
                </c:pt>
                <c:pt idx="45">
                  <c:v>108.15763635324993</c:v>
                </c:pt>
                <c:pt idx="46">
                  <c:v>106.35171870382607</c:v>
                </c:pt>
                <c:pt idx="47">
                  <c:v>106.25301593063175</c:v>
                </c:pt>
                <c:pt idx="48">
                  <c:v>106.5996755076313</c:v>
                </c:pt>
                <c:pt idx="49">
                  <c:v>106.50504803449199</c:v>
                </c:pt>
                <c:pt idx="50">
                  <c:v>107.65149619293121</c:v>
                </c:pt>
                <c:pt idx="51">
                  <c:v>108.20499266568905</c:v>
                </c:pt>
                <c:pt idx="52">
                  <c:v>107.48785218876061</c:v>
                </c:pt>
                <c:pt idx="53">
                  <c:v>108.43709160490192</c:v>
                </c:pt>
                <c:pt idx="54">
                  <c:v>107.91685537971142</c:v>
                </c:pt>
                <c:pt idx="55">
                  <c:v>108.23508231976486</c:v>
                </c:pt>
                <c:pt idx="56">
                  <c:v>108.78903927259063</c:v>
                </c:pt>
                <c:pt idx="57">
                  <c:v>109.01170350703252</c:v>
                </c:pt>
                <c:pt idx="58">
                  <c:v>108.54062573743475</c:v>
                </c:pt>
                <c:pt idx="59">
                  <c:v>108.01713673229891</c:v>
                </c:pt>
                <c:pt idx="60">
                  <c:v>108.48817578800322</c:v>
                </c:pt>
                <c:pt idx="61">
                  <c:v>107.90177790892034</c:v>
                </c:pt>
                <c:pt idx="62">
                  <c:v>106.74457118343358</c:v>
                </c:pt>
                <c:pt idx="63">
                  <c:v>106.63423181591625</c:v>
                </c:pt>
                <c:pt idx="64">
                  <c:v>106.85808346401539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'EM Exch Rates'!$BC$3</c:f>
              <c:strCache>
                <c:ptCount val="1"/>
                <c:pt idx="0">
                  <c:v>Polonya Zlotisi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Rates'!$BC$47:$BC$111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100.34696723361239</c:v>
                </c:pt>
                <c:pt idx="2">
                  <c:v>100.55892964614317</c:v>
                </c:pt>
                <c:pt idx="3">
                  <c:v>100.76752681401869</c:v>
                </c:pt>
                <c:pt idx="4">
                  <c:v>100.52545386248291</c:v>
                </c:pt>
                <c:pt idx="5">
                  <c:v>100.79094639887349</c:v>
                </c:pt>
                <c:pt idx="6">
                  <c:v>100.82932991214004</c:v>
                </c:pt>
                <c:pt idx="7">
                  <c:v>101.28447064978909</c:v>
                </c:pt>
                <c:pt idx="8">
                  <c:v>100.86479782471957</c:v>
                </c:pt>
                <c:pt idx="9">
                  <c:v>101.33732479126719</c:v>
                </c:pt>
                <c:pt idx="10">
                  <c:v>101.39875533846029</c:v>
                </c:pt>
                <c:pt idx="11">
                  <c:v>101.61534252495206</c:v>
                </c:pt>
                <c:pt idx="12">
                  <c:v>102.22408745579261</c:v>
                </c:pt>
                <c:pt idx="13">
                  <c:v>102.15634068771702</c:v>
                </c:pt>
                <c:pt idx="14">
                  <c:v>102.52058713260186</c:v>
                </c:pt>
                <c:pt idx="15">
                  <c:v>103.54605696964494</c:v>
                </c:pt>
                <c:pt idx="16">
                  <c:v>103.34208047785619</c:v>
                </c:pt>
                <c:pt idx="17">
                  <c:v>103.32761618870667</c:v>
                </c:pt>
                <c:pt idx="18">
                  <c:v>102.96410171974496</c:v>
                </c:pt>
                <c:pt idx="19">
                  <c:v>102.60078285346538</c:v>
                </c:pt>
                <c:pt idx="20">
                  <c:v>102.64394990393981</c:v>
                </c:pt>
                <c:pt idx="21">
                  <c:v>102.28755061472697</c:v>
                </c:pt>
                <c:pt idx="22">
                  <c:v>101.51631093278883</c:v>
                </c:pt>
                <c:pt idx="23">
                  <c:v>100.66367778333219</c:v>
                </c:pt>
                <c:pt idx="24">
                  <c:v>100.62389030195067</c:v>
                </c:pt>
                <c:pt idx="25">
                  <c:v>99.96446673458766</c:v>
                </c:pt>
                <c:pt idx="26">
                  <c:v>99.454343971570296</c:v>
                </c:pt>
                <c:pt idx="27">
                  <c:v>99.536382864898485</c:v>
                </c:pt>
                <c:pt idx="28">
                  <c:v>100.7476295530961</c:v>
                </c:pt>
                <c:pt idx="29">
                  <c:v>101.96542942947075</c:v>
                </c:pt>
                <c:pt idx="30">
                  <c:v>101.94664842063797</c:v>
                </c:pt>
                <c:pt idx="31">
                  <c:v>103.28384577873015</c:v>
                </c:pt>
                <c:pt idx="32">
                  <c:v>102.97139453199509</c:v>
                </c:pt>
                <c:pt idx="33">
                  <c:v>103.06719159894649</c:v>
                </c:pt>
                <c:pt idx="34">
                  <c:v>103.4296006563968</c:v>
                </c:pt>
                <c:pt idx="35">
                  <c:v>104.23722561766166</c:v>
                </c:pt>
                <c:pt idx="36">
                  <c:v>103.18930806468227</c:v>
                </c:pt>
                <c:pt idx="37">
                  <c:v>101.59370932840726</c:v>
                </c:pt>
                <c:pt idx="38">
                  <c:v>102.93273534506413</c:v>
                </c:pt>
                <c:pt idx="39">
                  <c:v>103.74140100802951</c:v>
                </c:pt>
                <c:pt idx="40">
                  <c:v>103.28212290389152</c:v>
                </c:pt>
                <c:pt idx="41">
                  <c:v>102.87671331523852</c:v>
                </c:pt>
                <c:pt idx="42">
                  <c:v>102.41036823856409</c:v>
                </c:pt>
                <c:pt idx="43">
                  <c:v>102.17647927063891</c:v>
                </c:pt>
                <c:pt idx="44">
                  <c:v>102.09503167852114</c:v>
                </c:pt>
                <c:pt idx="45">
                  <c:v>98.499968417877867</c:v>
                </c:pt>
                <c:pt idx="46">
                  <c:v>98.417584869992595</c:v>
                </c:pt>
                <c:pt idx="47">
                  <c:v>97.771991022409267</c:v>
                </c:pt>
                <c:pt idx="48">
                  <c:v>96.385601125346469</c:v>
                </c:pt>
                <c:pt idx="49">
                  <c:v>94.288191829112819</c:v>
                </c:pt>
                <c:pt idx="50">
                  <c:v>94.913243100806241</c:v>
                </c:pt>
                <c:pt idx="51">
                  <c:v>92.603182735528449</c:v>
                </c:pt>
                <c:pt idx="52">
                  <c:v>89.097488107937082</c:v>
                </c:pt>
                <c:pt idx="53">
                  <c:v>90.967876293855312</c:v>
                </c:pt>
                <c:pt idx="54">
                  <c:v>92.922984099626845</c:v>
                </c:pt>
                <c:pt idx="55">
                  <c:v>93.496301865811716</c:v>
                </c:pt>
                <c:pt idx="56">
                  <c:v>94.158886811184445</c:v>
                </c:pt>
                <c:pt idx="57">
                  <c:v>94.631260240550716</c:v>
                </c:pt>
                <c:pt idx="58">
                  <c:v>94.974994653905711</c:v>
                </c:pt>
                <c:pt idx="59">
                  <c:v>95.852737904612567</c:v>
                </c:pt>
                <c:pt idx="60">
                  <c:v>96.511347502756507</c:v>
                </c:pt>
                <c:pt idx="61">
                  <c:v>95.446276626135386</c:v>
                </c:pt>
                <c:pt idx="62">
                  <c:v>96.193069222747553</c:v>
                </c:pt>
                <c:pt idx="63">
                  <c:v>95.878207139050659</c:v>
                </c:pt>
                <c:pt idx="64">
                  <c:v>95.59609976064408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'EM Exch Rates'!$BD$3</c:f>
              <c:strCache>
                <c:ptCount val="1"/>
                <c:pt idx="0">
                  <c:v>Suriye Lirası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'EM Exch Rates'!$A$47:$A$111</c:f>
              <c:numCache>
                <c:formatCode>d\-mmm</c:formatCode>
                <c:ptCount val="65"/>
                <c:pt idx="0">
                  <c:v>44554</c:v>
                </c:pt>
                <c:pt idx="1">
                  <c:v>44557</c:v>
                </c:pt>
                <c:pt idx="2">
                  <c:v>44558</c:v>
                </c:pt>
                <c:pt idx="3">
                  <c:v>44559</c:v>
                </c:pt>
                <c:pt idx="4">
                  <c:v>44560</c:v>
                </c:pt>
                <c:pt idx="5">
                  <c:v>44561</c:v>
                </c:pt>
                <c:pt idx="6">
                  <c:v>44564</c:v>
                </c:pt>
                <c:pt idx="7">
                  <c:v>44565</c:v>
                </c:pt>
                <c:pt idx="8">
                  <c:v>44566</c:v>
                </c:pt>
                <c:pt idx="9">
                  <c:v>44567</c:v>
                </c:pt>
                <c:pt idx="10">
                  <c:v>44568</c:v>
                </c:pt>
                <c:pt idx="11">
                  <c:v>44571</c:v>
                </c:pt>
                <c:pt idx="12">
                  <c:v>44572</c:v>
                </c:pt>
                <c:pt idx="13">
                  <c:v>44573</c:v>
                </c:pt>
                <c:pt idx="14">
                  <c:v>44574</c:v>
                </c:pt>
                <c:pt idx="15">
                  <c:v>44575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44592</c:v>
                </c:pt>
                <c:pt idx="27">
                  <c:v>44593</c:v>
                </c:pt>
                <c:pt idx="28">
                  <c:v>44594</c:v>
                </c:pt>
                <c:pt idx="29">
                  <c:v>44595</c:v>
                </c:pt>
                <c:pt idx="30">
                  <c:v>44596</c:v>
                </c:pt>
                <c:pt idx="31">
                  <c:v>44599</c:v>
                </c:pt>
                <c:pt idx="32">
                  <c:v>44600</c:v>
                </c:pt>
                <c:pt idx="33">
                  <c:v>44601</c:v>
                </c:pt>
                <c:pt idx="34">
                  <c:v>44602</c:v>
                </c:pt>
                <c:pt idx="35">
                  <c:v>44603</c:v>
                </c:pt>
                <c:pt idx="36">
                  <c:v>44606</c:v>
                </c:pt>
                <c:pt idx="37">
                  <c:v>44607</c:v>
                </c:pt>
                <c:pt idx="38">
                  <c:v>44608</c:v>
                </c:pt>
                <c:pt idx="39">
                  <c:v>44609</c:v>
                </c:pt>
                <c:pt idx="40">
                  <c:v>44610</c:v>
                </c:pt>
                <c:pt idx="41">
                  <c:v>44613</c:v>
                </c:pt>
                <c:pt idx="42">
                  <c:v>44614</c:v>
                </c:pt>
                <c:pt idx="43">
                  <c:v>44615</c:v>
                </c:pt>
                <c:pt idx="44">
                  <c:v>44616</c:v>
                </c:pt>
                <c:pt idx="45">
                  <c:v>44617</c:v>
                </c:pt>
                <c:pt idx="46">
                  <c:v>44620</c:v>
                </c:pt>
                <c:pt idx="47">
                  <c:v>44621</c:v>
                </c:pt>
                <c:pt idx="48">
                  <c:v>44622</c:v>
                </c:pt>
                <c:pt idx="49">
                  <c:v>44623</c:v>
                </c:pt>
                <c:pt idx="50">
                  <c:v>44624</c:v>
                </c:pt>
                <c:pt idx="51">
                  <c:v>44627</c:v>
                </c:pt>
                <c:pt idx="52">
                  <c:v>44628</c:v>
                </c:pt>
                <c:pt idx="53">
                  <c:v>44629</c:v>
                </c:pt>
                <c:pt idx="54">
                  <c:v>44630</c:v>
                </c:pt>
                <c:pt idx="55">
                  <c:v>44631</c:v>
                </c:pt>
                <c:pt idx="56">
                  <c:v>44634</c:v>
                </c:pt>
                <c:pt idx="57">
                  <c:v>44635</c:v>
                </c:pt>
                <c:pt idx="58">
                  <c:v>44636</c:v>
                </c:pt>
                <c:pt idx="59">
                  <c:v>44637</c:v>
                </c:pt>
                <c:pt idx="60">
                  <c:v>44638</c:v>
                </c:pt>
                <c:pt idx="61">
                  <c:v>44641</c:v>
                </c:pt>
                <c:pt idx="62">
                  <c:v>44642</c:v>
                </c:pt>
                <c:pt idx="63">
                  <c:v>44643</c:v>
                </c:pt>
                <c:pt idx="64">
                  <c:v>44644</c:v>
                </c:pt>
              </c:numCache>
            </c:numRef>
          </c:cat>
          <c:val>
            <c:numRef>
              <c:f>'EM Exch Rates'!$BD$47:$BD$111</c:f>
              <c:numCache>
                <c:formatCode>_-* #,##0.00\ _T_L_-;\-* #,##0.00\ _T_L_-;_-* "-"??\ _T_L_-;_-@_-</c:formatCode>
                <c:ptCount val="65"/>
                <c:pt idx="0">
                  <c:v>100</c:v>
                </c:pt>
                <c:pt idx="1">
                  <c:v>99.993395509784349</c:v>
                </c:pt>
                <c:pt idx="2">
                  <c:v>100.0928638541041</c:v>
                </c:pt>
                <c:pt idx="3">
                  <c:v>99.976932364893074</c:v>
                </c:pt>
                <c:pt idx="4">
                  <c:v>100.06016665798225</c:v>
                </c:pt>
                <c:pt idx="5">
                  <c:v>100.03926498967515</c:v>
                </c:pt>
                <c:pt idx="6">
                  <c:v>100.03867704372344</c:v>
                </c:pt>
                <c:pt idx="7">
                  <c:v>100.09313652254852</c:v>
                </c:pt>
                <c:pt idx="8">
                  <c:v>100.16150573365312</c:v>
                </c:pt>
                <c:pt idx="9">
                  <c:v>100.11727445582174</c:v>
                </c:pt>
                <c:pt idx="10">
                  <c:v>100.00214228807178</c:v>
                </c:pt>
                <c:pt idx="11">
                  <c:v>100.0614365487764</c:v>
                </c:pt>
                <c:pt idx="12">
                  <c:v>100.11981281605198</c:v>
                </c:pt>
                <c:pt idx="13">
                  <c:v>100.03304629752428</c:v>
                </c:pt>
                <c:pt idx="14">
                  <c:v>100.10959717874375</c:v>
                </c:pt>
                <c:pt idx="15">
                  <c:v>99.963415740236897</c:v>
                </c:pt>
                <c:pt idx="16">
                  <c:v>100.03357981044105</c:v>
                </c:pt>
                <c:pt idx="17">
                  <c:v>100.04469006299176</c:v>
                </c:pt>
                <c:pt idx="18">
                  <c:v>99.992858267911899</c:v>
                </c:pt>
                <c:pt idx="19">
                  <c:v>100.11030926542246</c:v>
                </c:pt>
                <c:pt idx="20">
                  <c:v>100.12357477592047</c:v>
                </c:pt>
                <c:pt idx="21">
                  <c:v>100.0558832538742</c:v>
                </c:pt>
                <c:pt idx="22">
                  <c:v>99.998341901703796</c:v>
                </c:pt>
                <c:pt idx="23">
                  <c:v>100.07359324236525</c:v>
                </c:pt>
                <c:pt idx="24">
                  <c:v>100.05210056890969</c:v>
                </c:pt>
                <c:pt idx="25">
                  <c:v>100.12639188531321</c:v>
                </c:pt>
                <c:pt idx="26">
                  <c:v>100.02778579332379</c:v>
                </c:pt>
                <c:pt idx="27">
                  <c:v>100.05961626447949</c:v>
                </c:pt>
                <c:pt idx="28">
                  <c:v>100.1300072579894</c:v>
                </c:pt>
                <c:pt idx="29">
                  <c:v>100.04394228177701</c:v>
                </c:pt>
                <c:pt idx="30">
                  <c:v>100.04321798054382</c:v>
                </c:pt>
                <c:pt idx="31">
                  <c:v>100.01068814822425</c:v>
                </c:pt>
                <c:pt idx="32">
                  <c:v>100.12743130892831</c:v>
                </c:pt>
                <c:pt idx="33">
                  <c:v>99.958730183272579</c:v>
                </c:pt>
                <c:pt idx="34">
                  <c:v>99.945884612027626</c:v>
                </c:pt>
                <c:pt idx="35">
                  <c:v>100.02103494796172</c:v>
                </c:pt>
                <c:pt idx="36">
                  <c:v>100.12328405741594</c:v>
                </c:pt>
                <c:pt idx="37">
                  <c:v>99.979660589077071</c:v>
                </c:pt>
                <c:pt idx="38">
                  <c:v>100.05278685716885</c:v>
                </c:pt>
                <c:pt idx="39">
                  <c:v>99.963135139286351</c:v>
                </c:pt>
                <c:pt idx="40">
                  <c:v>100.05058037824378</c:v>
                </c:pt>
                <c:pt idx="41">
                  <c:v>99.989573030417674</c:v>
                </c:pt>
                <c:pt idx="42">
                  <c:v>99.985900264866302</c:v>
                </c:pt>
                <c:pt idx="43">
                  <c:v>100.11894856058717</c:v>
                </c:pt>
                <c:pt idx="44">
                  <c:v>100.00914425433479</c:v>
                </c:pt>
                <c:pt idx="45">
                  <c:v>100.0405117160401</c:v>
                </c:pt>
                <c:pt idx="46">
                  <c:v>99.984148733242051</c:v>
                </c:pt>
                <c:pt idx="47">
                  <c:v>100.05628431897186</c:v>
                </c:pt>
                <c:pt idx="48">
                  <c:v>100.00868639254819</c:v>
                </c:pt>
                <c:pt idx="49">
                  <c:v>99.990558612707247</c:v>
                </c:pt>
                <c:pt idx="50">
                  <c:v>100.00431386004702</c:v>
                </c:pt>
                <c:pt idx="51">
                  <c:v>100.08001200891717</c:v>
                </c:pt>
                <c:pt idx="52">
                  <c:v>100.08600676866286</c:v>
                </c:pt>
                <c:pt idx="53">
                  <c:v>100.1138675623336</c:v>
                </c:pt>
                <c:pt idx="54">
                  <c:v>100.05981639250228</c:v>
                </c:pt>
                <c:pt idx="55">
                  <c:v>99.978932137207153</c:v>
                </c:pt>
                <c:pt idx="56">
                  <c:v>100.08033765120261</c:v>
                </c:pt>
                <c:pt idx="57">
                  <c:v>100.02103494796175</c:v>
                </c:pt>
                <c:pt idx="58">
                  <c:v>100.10308443325158</c:v>
                </c:pt>
                <c:pt idx="59">
                  <c:v>100.09792347014535</c:v>
                </c:pt>
                <c:pt idx="60">
                  <c:v>100.13954649809875</c:v>
                </c:pt>
                <c:pt idx="61">
                  <c:v>100.01019549687015</c:v>
                </c:pt>
                <c:pt idx="62">
                  <c:v>99.998164620514657</c:v>
                </c:pt>
                <c:pt idx="63">
                  <c:v>100.07854628228297</c:v>
                </c:pt>
                <c:pt idx="64">
                  <c:v>100.06367607150641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7952080"/>
        <c:axId val="1827953712"/>
      </c:lineChart>
      <c:dateAx>
        <c:axId val="182795208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7953712"/>
        <c:crosses val="autoZero"/>
        <c:auto val="1"/>
        <c:lblOffset val="100"/>
        <c:baseTimeUnit val="days"/>
      </c:dateAx>
      <c:valAx>
        <c:axId val="182795371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T_L_-;\-* #,##0.00\ _T_L_-;_-* &quot;-&quot;??\ _T_L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795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61261340720788"/>
          <c:y val="3.3291261786259692E-2"/>
          <c:w val="0.21733508228012288"/>
          <c:h val="0.96215791558777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12 Ay Sonrası Enflasyon </a:t>
            </a:r>
            <a:r>
              <a:rPr lang="tr-TR" dirty="0" smtClean="0"/>
              <a:t>Beklentileri (%)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En Yüksek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EVDS!$A$12:$A$17</c:f>
              <c:strCache>
                <c:ptCount val="6"/>
                <c:pt idx="0">
                  <c:v>2021-10</c:v>
                </c:pt>
                <c:pt idx="1">
                  <c:v>2021-11</c:v>
                </c:pt>
                <c:pt idx="2">
                  <c:v>2021-12</c:v>
                </c:pt>
                <c:pt idx="3">
                  <c:v>2022-01</c:v>
                </c:pt>
                <c:pt idx="4">
                  <c:v>2022-02</c:v>
                </c:pt>
                <c:pt idx="5">
                  <c:v>2022-03</c:v>
                </c:pt>
              </c:strCache>
            </c:strRef>
          </c:cat>
          <c:val>
            <c:numRef>
              <c:f>EVDS!$F$12:$F$17</c:f>
              <c:numCache>
                <c:formatCode>#,##0.00</c:formatCode>
                <c:ptCount val="6"/>
                <c:pt idx="0">
                  <c:v>17</c:v>
                </c:pt>
                <c:pt idx="1">
                  <c:v>20</c:v>
                </c:pt>
                <c:pt idx="2">
                  <c:v>40</c:v>
                </c:pt>
                <c:pt idx="3">
                  <c:v>48</c:v>
                </c:pt>
                <c:pt idx="4">
                  <c:v>43</c:v>
                </c:pt>
                <c:pt idx="5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v>En Düşük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EVDS!$A$12:$A$17</c:f>
              <c:strCache>
                <c:ptCount val="6"/>
                <c:pt idx="0">
                  <c:v>2021-10</c:v>
                </c:pt>
                <c:pt idx="1">
                  <c:v>2021-11</c:v>
                </c:pt>
                <c:pt idx="2">
                  <c:v>2021-12</c:v>
                </c:pt>
                <c:pt idx="3">
                  <c:v>2022-01</c:v>
                </c:pt>
                <c:pt idx="4">
                  <c:v>2022-02</c:v>
                </c:pt>
                <c:pt idx="5">
                  <c:v>2022-03</c:v>
                </c:pt>
              </c:strCache>
            </c:strRef>
          </c:cat>
          <c:val>
            <c:numRef>
              <c:f>EVDS!$H$12:$H$17</c:f>
              <c:numCache>
                <c:formatCode>#,##0.00</c:formatCode>
                <c:ptCount val="6"/>
                <c:pt idx="0">
                  <c:v>9.5500000000000007</c:v>
                </c:pt>
                <c:pt idx="1">
                  <c:v>9.75</c:v>
                </c:pt>
                <c:pt idx="2">
                  <c:v>11.5</c:v>
                </c:pt>
                <c:pt idx="3">
                  <c:v>9.4</c:v>
                </c:pt>
                <c:pt idx="4">
                  <c:v>10.9</c:v>
                </c:pt>
                <c:pt idx="5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v>Medyan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EVDS!$A$12:$A$17</c:f>
              <c:strCache>
                <c:ptCount val="6"/>
                <c:pt idx="0">
                  <c:v>2021-10</c:v>
                </c:pt>
                <c:pt idx="1">
                  <c:v>2021-11</c:v>
                </c:pt>
                <c:pt idx="2">
                  <c:v>2021-12</c:v>
                </c:pt>
                <c:pt idx="3">
                  <c:v>2022-01</c:v>
                </c:pt>
                <c:pt idx="4">
                  <c:v>2022-02</c:v>
                </c:pt>
                <c:pt idx="5">
                  <c:v>2022-03</c:v>
                </c:pt>
              </c:strCache>
            </c:strRef>
          </c:cat>
          <c:val>
            <c:numRef>
              <c:f>EVDS!$I$12:$I$17</c:f>
              <c:numCache>
                <c:formatCode>#,##0.00</c:formatCode>
                <c:ptCount val="6"/>
                <c:pt idx="0">
                  <c:v>14.12</c:v>
                </c:pt>
                <c:pt idx="1">
                  <c:v>16</c:v>
                </c:pt>
                <c:pt idx="2">
                  <c:v>21.65</c:v>
                </c:pt>
                <c:pt idx="3">
                  <c:v>24.5</c:v>
                </c:pt>
                <c:pt idx="4">
                  <c:v>25</c:v>
                </c:pt>
                <c:pt idx="5">
                  <c:v>26.5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42080"/>
        <c:axId val="1656633920"/>
      </c:lineChart>
      <c:catAx>
        <c:axId val="16566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6633920"/>
        <c:crosses val="autoZero"/>
        <c:auto val="1"/>
        <c:lblAlgn val="ctr"/>
        <c:lblOffset val="100"/>
        <c:noMultiLvlLbl val="0"/>
      </c:catAx>
      <c:valAx>
        <c:axId val="165663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664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97090538896026E-2"/>
          <c:y val="0.89621315558118564"/>
          <c:w val="0.85513252998938782"/>
          <c:h val="8.2246269268496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17A12-3A7D-4474-83F9-93CC5D4583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D90B738-5DA9-4508-896F-23C6A3468763}">
      <dgm:prSet phldrT="[Text]"/>
      <dgm:spPr/>
      <dgm:t>
        <a:bodyPr/>
        <a:lstStyle/>
        <a:p>
          <a:r>
            <a:rPr lang="tr-TR" dirty="0" smtClean="0"/>
            <a:t>Liberal Yaklaşım</a:t>
          </a:r>
          <a:endParaRPr lang="tr-TR" dirty="0"/>
        </a:p>
      </dgm:t>
    </dgm:pt>
    <dgm:pt modelId="{63FDE507-F40A-4C0B-B7EB-B46E75A057B1}" type="parTrans" cxnId="{62DE10CB-3DFF-4B7F-B1D2-C35FA98A82A9}">
      <dgm:prSet/>
      <dgm:spPr/>
      <dgm:t>
        <a:bodyPr/>
        <a:lstStyle/>
        <a:p>
          <a:endParaRPr lang="tr-TR"/>
        </a:p>
      </dgm:t>
    </dgm:pt>
    <dgm:pt modelId="{4D6DDA9E-5F0F-4A81-8351-1D7A49BCE691}" type="sibTrans" cxnId="{62DE10CB-3DFF-4B7F-B1D2-C35FA98A82A9}">
      <dgm:prSet/>
      <dgm:spPr/>
      <dgm:t>
        <a:bodyPr/>
        <a:lstStyle/>
        <a:p>
          <a:endParaRPr lang="tr-TR"/>
        </a:p>
      </dgm:t>
    </dgm:pt>
    <dgm:pt modelId="{4EA41AD5-FB53-4C4E-901E-2B9FD0788DCE}">
      <dgm:prSet phldrT="[Text]"/>
      <dgm:spPr/>
      <dgm:t>
        <a:bodyPr/>
        <a:lstStyle/>
        <a:p>
          <a:r>
            <a:rPr lang="tr-TR" dirty="0" smtClean="0"/>
            <a:t>Sosyal Demokrat Yaklaşım</a:t>
          </a:r>
          <a:endParaRPr lang="tr-TR" dirty="0"/>
        </a:p>
      </dgm:t>
    </dgm:pt>
    <dgm:pt modelId="{63F5A999-3E9D-4803-9A9E-F96ED002DD92}" type="parTrans" cxnId="{EF381431-696C-43F9-B9A8-E2116B672D43}">
      <dgm:prSet/>
      <dgm:spPr/>
      <dgm:t>
        <a:bodyPr/>
        <a:lstStyle/>
        <a:p>
          <a:endParaRPr lang="tr-TR"/>
        </a:p>
      </dgm:t>
    </dgm:pt>
    <dgm:pt modelId="{B96FE6CA-F466-42FF-866D-07AF26D5C3BF}" type="sibTrans" cxnId="{EF381431-696C-43F9-B9A8-E2116B672D43}">
      <dgm:prSet/>
      <dgm:spPr/>
      <dgm:t>
        <a:bodyPr/>
        <a:lstStyle/>
        <a:p>
          <a:endParaRPr lang="tr-TR"/>
        </a:p>
      </dgm:t>
    </dgm:pt>
    <dgm:pt modelId="{741DD5CC-411F-4D1C-82F9-73BBF25F4DB3}">
      <dgm:prSet phldrT="[Text]"/>
      <dgm:spPr/>
      <dgm:t>
        <a:bodyPr/>
        <a:lstStyle/>
        <a:p>
          <a:r>
            <a:rPr lang="tr-TR" dirty="0" smtClean="0"/>
            <a:t>Küçük devlet</a:t>
          </a:r>
          <a:endParaRPr lang="tr-TR" dirty="0"/>
        </a:p>
      </dgm:t>
    </dgm:pt>
    <dgm:pt modelId="{6272A7A8-779F-423D-A0D9-36F4EED867E2}" type="parTrans" cxnId="{B033943A-662D-4348-A1F4-558085CA35A4}">
      <dgm:prSet/>
      <dgm:spPr/>
      <dgm:t>
        <a:bodyPr/>
        <a:lstStyle/>
        <a:p>
          <a:endParaRPr lang="tr-TR"/>
        </a:p>
      </dgm:t>
    </dgm:pt>
    <dgm:pt modelId="{A5C0517E-4890-438A-9EE9-8D63D3B588E5}" type="sibTrans" cxnId="{B033943A-662D-4348-A1F4-558085CA35A4}">
      <dgm:prSet/>
      <dgm:spPr/>
      <dgm:t>
        <a:bodyPr/>
        <a:lstStyle/>
        <a:p>
          <a:endParaRPr lang="tr-TR"/>
        </a:p>
      </dgm:t>
    </dgm:pt>
    <dgm:pt modelId="{EC855D13-20B2-4A97-B6D0-E2E061BA09BB}">
      <dgm:prSet phldrT="[Text]"/>
      <dgm:spPr/>
      <dgm:t>
        <a:bodyPr/>
        <a:lstStyle/>
        <a:p>
          <a:r>
            <a:rPr lang="tr-TR" dirty="0" smtClean="0"/>
            <a:t>Büyük devlet</a:t>
          </a:r>
          <a:endParaRPr lang="tr-TR" dirty="0"/>
        </a:p>
      </dgm:t>
    </dgm:pt>
    <dgm:pt modelId="{1869121C-9EF9-4637-A84C-BB24AE812397}" type="parTrans" cxnId="{28E9C233-A1CA-401D-A049-56EE4868638D}">
      <dgm:prSet/>
      <dgm:spPr/>
      <dgm:t>
        <a:bodyPr/>
        <a:lstStyle/>
        <a:p>
          <a:endParaRPr lang="tr-TR"/>
        </a:p>
      </dgm:t>
    </dgm:pt>
    <dgm:pt modelId="{192EE0B5-FDBC-460A-9A3A-2362843747FB}" type="sibTrans" cxnId="{28E9C233-A1CA-401D-A049-56EE4868638D}">
      <dgm:prSet/>
      <dgm:spPr/>
      <dgm:t>
        <a:bodyPr/>
        <a:lstStyle/>
        <a:p>
          <a:endParaRPr lang="tr-TR"/>
        </a:p>
      </dgm:t>
    </dgm:pt>
    <dgm:pt modelId="{765B6C26-8D5B-45EA-BBDA-221950837C2B}">
      <dgm:prSet phldrT="[Text]"/>
      <dgm:spPr/>
      <dgm:t>
        <a:bodyPr/>
        <a:lstStyle/>
        <a:p>
          <a:r>
            <a:rPr lang="tr-TR" dirty="0" smtClean="0"/>
            <a:t>Bireysel hedefler önemlidir</a:t>
          </a:r>
          <a:endParaRPr lang="tr-TR" dirty="0"/>
        </a:p>
      </dgm:t>
    </dgm:pt>
    <dgm:pt modelId="{29B5F7BD-F859-4E37-9EA0-EB240F4C637B}">
      <dgm:prSet phldrT="[Text]"/>
      <dgm:spPr/>
      <dgm:t>
        <a:bodyPr/>
        <a:lstStyle/>
        <a:p>
          <a:r>
            <a:rPr lang="tr-TR" dirty="0" err="1" smtClean="0"/>
            <a:t>Mekanistik</a:t>
          </a:r>
          <a:r>
            <a:rPr lang="tr-TR" dirty="0" smtClean="0"/>
            <a:t> Yaklaşım</a:t>
          </a:r>
          <a:endParaRPr lang="tr-TR" dirty="0"/>
        </a:p>
      </dgm:t>
    </dgm:pt>
    <dgm:pt modelId="{21BEB0CC-A16C-403A-87F6-516CC20B6AAD}" type="sibTrans" cxnId="{5F581A2E-F435-449B-BF36-1CE7CF70E237}">
      <dgm:prSet/>
      <dgm:spPr/>
      <dgm:t>
        <a:bodyPr/>
        <a:lstStyle/>
        <a:p>
          <a:endParaRPr lang="tr-TR"/>
        </a:p>
      </dgm:t>
    </dgm:pt>
    <dgm:pt modelId="{8E83BC09-5362-4784-BF41-C5AB89E9A270}" type="parTrans" cxnId="{5F581A2E-F435-449B-BF36-1CE7CF70E237}">
      <dgm:prSet/>
      <dgm:spPr/>
      <dgm:t>
        <a:bodyPr/>
        <a:lstStyle/>
        <a:p>
          <a:endParaRPr lang="tr-TR"/>
        </a:p>
      </dgm:t>
    </dgm:pt>
    <dgm:pt modelId="{8B7CBF31-EE94-4F37-9DDF-D4EC9AEFA7A6}" type="sibTrans" cxnId="{74D03F35-F42F-4837-9F14-935CA13A4B45}">
      <dgm:prSet/>
      <dgm:spPr/>
      <dgm:t>
        <a:bodyPr/>
        <a:lstStyle/>
        <a:p>
          <a:endParaRPr lang="tr-TR"/>
        </a:p>
      </dgm:t>
    </dgm:pt>
    <dgm:pt modelId="{9458B2DE-3365-4A0E-8AC2-9931A65FCC2C}" type="parTrans" cxnId="{74D03F35-F42F-4837-9F14-935CA13A4B45}">
      <dgm:prSet/>
      <dgm:spPr/>
      <dgm:t>
        <a:bodyPr/>
        <a:lstStyle/>
        <a:p>
          <a:endParaRPr lang="tr-TR"/>
        </a:p>
      </dgm:t>
    </dgm:pt>
    <dgm:pt modelId="{075CC4CB-34F6-49E1-A488-6A54F4C2EF68}">
      <dgm:prSet phldrT="[Text]"/>
      <dgm:spPr/>
      <dgm:t>
        <a:bodyPr/>
        <a:lstStyle/>
        <a:p>
          <a:r>
            <a:rPr lang="tr-TR" dirty="0" smtClean="0"/>
            <a:t>Toplum bireyin üzerindedir</a:t>
          </a:r>
          <a:endParaRPr lang="tr-TR" dirty="0"/>
        </a:p>
      </dgm:t>
    </dgm:pt>
    <dgm:pt modelId="{96673589-A00D-48C7-AFFF-2B1B1609D0DE}">
      <dgm:prSet phldrT="[Text]"/>
      <dgm:spPr/>
      <dgm:t>
        <a:bodyPr/>
        <a:lstStyle/>
        <a:p>
          <a:r>
            <a:rPr lang="tr-TR" dirty="0" smtClean="0"/>
            <a:t>Organik Yaklaşım</a:t>
          </a:r>
          <a:endParaRPr lang="tr-TR" dirty="0"/>
        </a:p>
      </dgm:t>
    </dgm:pt>
    <dgm:pt modelId="{B22591FE-714E-4619-BF23-BC4A7DAFFC70}" type="sibTrans" cxnId="{A255FCDF-D94F-45AA-99F9-E853605B90AE}">
      <dgm:prSet/>
      <dgm:spPr/>
      <dgm:t>
        <a:bodyPr/>
        <a:lstStyle/>
        <a:p>
          <a:endParaRPr lang="tr-TR"/>
        </a:p>
      </dgm:t>
    </dgm:pt>
    <dgm:pt modelId="{2D1FC2CE-5826-4849-9605-5BB155E0B831}" type="parTrans" cxnId="{A255FCDF-D94F-45AA-99F9-E853605B90AE}">
      <dgm:prSet/>
      <dgm:spPr/>
      <dgm:t>
        <a:bodyPr/>
        <a:lstStyle/>
        <a:p>
          <a:endParaRPr lang="tr-TR"/>
        </a:p>
      </dgm:t>
    </dgm:pt>
    <dgm:pt modelId="{3DDFCAEA-0FF5-43BC-86BC-1DB412FEE76A}" type="sibTrans" cxnId="{2FC924AA-E698-4146-BC47-6FCF9908E0CA}">
      <dgm:prSet/>
      <dgm:spPr/>
      <dgm:t>
        <a:bodyPr/>
        <a:lstStyle/>
        <a:p>
          <a:endParaRPr lang="tr-TR"/>
        </a:p>
      </dgm:t>
    </dgm:pt>
    <dgm:pt modelId="{6CC83B0C-732F-4BA7-9A29-0AFFBA238121}" type="parTrans" cxnId="{2FC924AA-E698-4146-BC47-6FCF9908E0CA}">
      <dgm:prSet/>
      <dgm:spPr/>
      <dgm:t>
        <a:bodyPr/>
        <a:lstStyle/>
        <a:p>
          <a:endParaRPr lang="tr-TR"/>
        </a:p>
      </dgm:t>
    </dgm:pt>
    <dgm:pt modelId="{31CCB6B5-93D2-40D3-A434-BDEC31CC0B84}" type="pres">
      <dgm:prSet presAssocID="{E7A17A12-3A7D-4474-83F9-93CC5D4583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1317A7-7B43-4011-BD46-F723D7ECA661}" type="pres">
      <dgm:prSet presAssocID="{96673589-A00D-48C7-AFFF-2B1B1609D0DE}" presName="composite" presStyleCnt="0"/>
      <dgm:spPr/>
    </dgm:pt>
    <dgm:pt modelId="{83E0CF6A-F4C1-45A7-BFB1-867CDE5BCDF8}" type="pres">
      <dgm:prSet presAssocID="{96673589-A00D-48C7-AFFF-2B1B1609D0D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91FD34-6E3A-4E2E-B0D4-B02187DE134F}" type="pres">
      <dgm:prSet presAssocID="{96673589-A00D-48C7-AFFF-2B1B1609D0D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E75449-69E2-48F7-B7D9-4070897FAE3E}" type="pres">
      <dgm:prSet presAssocID="{B22591FE-714E-4619-BF23-BC4A7DAFFC70}" presName="space" presStyleCnt="0"/>
      <dgm:spPr/>
    </dgm:pt>
    <dgm:pt modelId="{C865206A-B748-48D6-A16F-DC32EF336753}" type="pres">
      <dgm:prSet presAssocID="{29B5F7BD-F859-4E37-9EA0-EB240F4C637B}" presName="composite" presStyleCnt="0"/>
      <dgm:spPr/>
    </dgm:pt>
    <dgm:pt modelId="{E010A25B-AEB5-46B7-8215-6C8DAABAF7C8}" type="pres">
      <dgm:prSet presAssocID="{29B5F7BD-F859-4E37-9EA0-EB240F4C637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195679-2D85-47D5-AB9F-3B5B2468E710}" type="pres">
      <dgm:prSet presAssocID="{29B5F7BD-F859-4E37-9EA0-EB240F4C637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C39E07-D338-4FCB-AD37-02F153C6D0A9}" type="pres">
      <dgm:prSet presAssocID="{21BEB0CC-A16C-403A-87F6-516CC20B6AAD}" presName="space" presStyleCnt="0"/>
      <dgm:spPr/>
    </dgm:pt>
    <dgm:pt modelId="{F8557D14-DE8A-4B0E-AB46-8228358E8AA3}" type="pres">
      <dgm:prSet presAssocID="{1D90B738-5DA9-4508-896F-23C6A3468763}" presName="composite" presStyleCnt="0"/>
      <dgm:spPr/>
    </dgm:pt>
    <dgm:pt modelId="{C638508A-7B12-450B-AC4D-9DED2D1CBD51}" type="pres">
      <dgm:prSet presAssocID="{1D90B738-5DA9-4508-896F-23C6A346876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B81BAB-C854-4E56-829B-DE4E2A7442E7}" type="pres">
      <dgm:prSet presAssocID="{1D90B738-5DA9-4508-896F-23C6A346876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C3BDE9-875C-4467-A43C-6887ADBE5C62}" type="pres">
      <dgm:prSet presAssocID="{4D6DDA9E-5F0F-4A81-8351-1D7A49BCE691}" presName="space" presStyleCnt="0"/>
      <dgm:spPr/>
    </dgm:pt>
    <dgm:pt modelId="{3946EE8D-0E3F-4939-93E8-3EDC8E488757}" type="pres">
      <dgm:prSet presAssocID="{4EA41AD5-FB53-4C4E-901E-2B9FD0788DCE}" presName="composite" presStyleCnt="0"/>
      <dgm:spPr/>
    </dgm:pt>
    <dgm:pt modelId="{82A36BEE-F0F4-4248-BD7C-E22EC0F8711E}" type="pres">
      <dgm:prSet presAssocID="{4EA41AD5-FB53-4C4E-901E-2B9FD0788DC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BEA11-3FEA-4F5E-812D-5CDCE81F3EFF}" type="pres">
      <dgm:prSet presAssocID="{4EA41AD5-FB53-4C4E-901E-2B9FD0788DC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9AC7B3-823A-4895-B7EC-27E3CBB2F8AB}" type="presOf" srcId="{E7A17A12-3A7D-4474-83F9-93CC5D4583BC}" destId="{31CCB6B5-93D2-40D3-A434-BDEC31CC0B84}" srcOrd="0" destOrd="0" presId="urn:microsoft.com/office/officeart/2005/8/layout/hList1"/>
    <dgm:cxn modelId="{74D03F35-F42F-4837-9F14-935CA13A4B45}" srcId="{29B5F7BD-F859-4E37-9EA0-EB240F4C637B}" destId="{765B6C26-8D5B-45EA-BBDA-221950837C2B}" srcOrd="0" destOrd="0" parTransId="{9458B2DE-3365-4A0E-8AC2-9931A65FCC2C}" sibTransId="{8B7CBF31-EE94-4F37-9DDF-D4EC9AEFA7A6}"/>
    <dgm:cxn modelId="{17BACDF1-7C45-40E2-A5D1-3B16953B7263}" type="presOf" srcId="{765B6C26-8D5B-45EA-BBDA-221950837C2B}" destId="{98195679-2D85-47D5-AB9F-3B5B2468E710}" srcOrd="0" destOrd="0" presId="urn:microsoft.com/office/officeart/2005/8/layout/hList1"/>
    <dgm:cxn modelId="{E0800962-7A13-45C0-8AE1-C7EA95AE213A}" type="presOf" srcId="{4EA41AD5-FB53-4C4E-901E-2B9FD0788DCE}" destId="{82A36BEE-F0F4-4248-BD7C-E22EC0F8711E}" srcOrd="0" destOrd="0" presId="urn:microsoft.com/office/officeart/2005/8/layout/hList1"/>
    <dgm:cxn modelId="{40F3DD77-AE7D-4101-8C66-C4E1C45E4F60}" type="presOf" srcId="{96673589-A00D-48C7-AFFF-2B1B1609D0DE}" destId="{83E0CF6A-F4C1-45A7-BFB1-867CDE5BCDF8}" srcOrd="0" destOrd="0" presId="urn:microsoft.com/office/officeart/2005/8/layout/hList1"/>
    <dgm:cxn modelId="{A255FCDF-D94F-45AA-99F9-E853605B90AE}" srcId="{E7A17A12-3A7D-4474-83F9-93CC5D4583BC}" destId="{96673589-A00D-48C7-AFFF-2B1B1609D0DE}" srcOrd="0" destOrd="0" parTransId="{2D1FC2CE-5826-4849-9605-5BB155E0B831}" sibTransId="{B22591FE-714E-4619-BF23-BC4A7DAFFC70}"/>
    <dgm:cxn modelId="{2FC924AA-E698-4146-BC47-6FCF9908E0CA}" srcId="{96673589-A00D-48C7-AFFF-2B1B1609D0DE}" destId="{075CC4CB-34F6-49E1-A488-6A54F4C2EF68}" srcOrd="0" destOrd="0" parTransId="{6CC83B0C-732F-4BA7-9A29-0AFFBA238121}" sibTransId="{3DDFCAEA-0FF5-43BC-86BC-1DB412FEE76A}"/>
    <dgm:cxn modelId="{A88B1DA9-8759-4ECE-8613-AF4B1501DA46}" type="presOf" srcId="{075CC4CB-34F6-49E1-A488-6A54F4C2EF68}" destId="{F791FD34-6E3A-4E2E-B0D4-B02187DE134F}" srcOrd="0" destOrd="0" presId="urn:microsoft.com/office/officeart/2005/8/layout/hList1"/>
    <dgm:cxn modelId="{F9C6FA52-DF96-4CCB-A342-18143087CE06}" type="presOf" srcId="{EC855D13-20B2-4A97-B6D0-E2E061BA09BB}" destId="{8C8BEA11-3FEA-4F5E-812D-5CDCE81F3EFF}" srcOrd="0" destOrd="0" presId="urn:microsoft.com/office/officeart/2005/8/layout/hList1"/>
    <dgm:cxn modelId="{5F581A2E-F435-449B-BF36-1CE7CF70E237}" srcId="{E7A17A12-3A7D-4474-83F9-93CC5D4583BC}" destId="{29B5F7BD-F859-4E37-9EA0-EB240F4C637B}" srcOrd="1" destOrd="0" parTransId="{8E83BC09-5362-4784-BF41-C5AB89E9A270}" sibTransId="{21BEB0CC-A16C-403A-87F6-516CC20B6AAD}"/>
    <dgm:cxn modelId="{01741FB6-9460-4F02-8061-3C0BA2F98C29}" type="presOf" srcId="{741DD5CC-411F-4D1C-82F9-73BBF25F4DB3}" destId="{FAB81BAB-C854-4E56-829B-DE4E2A7442E7}" srcOrd="0" destOrd="0" presId="urn:microsoft.com/office/officeart/2005/8/layout/hList1"/>
    <dgm:cxn modelId="{62DE10CB-3DFF-4B7F-B1D2-C35FA98A82A9}" srcId="{E7A17A12-3A7D-4474-83F9-93CC5D4583BC}" destId="{1D90B738-5DA9-4508-896F-23C6A3468763}" srcOrd="2" destOrd="0" parTransId="{63FDE507-F40A-4C0B-B7EB-B46E75A057B1}" sibTransId="{4D6DDA9E-5F0F-4A81-8351-1D7A49BCE691}"/>
    <dgm:cxn modelId="{28E9C233-A1CA-401D-A049-56EE4868638D}" srcId="{4EA41AD5-FB53-4C4E-901E-2B9FD0788DCE}" destId="{EC855D13-20B2-4A97-B6D0-E2E061BA09BB}" srcOrd="0" destOrd="0" parTransId="{1869121C-9EF9-4637-A84C-BB24AE812397}" sibTransId="{192EE0B5-FDBC-460A-9A3A-2362843747FB}"/>
    <dgm:cxn modelId="{B033943A-662D-4348-A1F4-558085CA35A4}" srcId="{1D90B738-5DA9-4508-896F-23C6A3468763}" destId="{741DD5CC-411F-4D1C-82F9-73BBF25F4DB3}" srcOrd="0" destOrd="0" parTransId="{6272A7A8-779F-423D-A0D9-36F4EED867E2}" sibTransId="{A5C0517E-4890-438A-9EE9-8D63D3B588E5}"/>
    <dgm:cxn modelId="{5EEFB1B5-AF0C-4FEF-801F-383570C36696}" type="presOf" srcId="{29B5F7BD-F859-4E37-9EA0-EB240F4C637B}" destId="{E010A25B-AEB5-46B7-8215-6C8DAABAF7C8}" srcOrd="0" destOrd="0" presId="urn:microsoft.com/office/officeart/2005/8/layout/hList1"/>
    <dgm:cxn modelId="{FD33EFE0-4992-4D6B-B83B-61FF0C10FD17}" type="presOf" srcId="{1D90B738-5DA9-4508-896F-23C6A3468763}" destId="{C638508A-7B12-450B-AC4D-9DED2D1CBD51}" srcOrd="0" destOrd="0" presId="urn:microsoft.com/office/officeart/2005/8/layout/hList1"/>
    <dgm:cxn modelId="{EF381431-696C-43F9-B9A8-E2116B672D43}" srcId="{E7A17A12-3A7D-4474-83F9-93CC5D4583BC}" destId="{4EA41AD5-FB53-4C4E-901E-2B9FD0788DCE}" srcOrd="3" destOrd="0" parTransId="{63F5A999-3E9D-4803-9A9E-F96ED002DD92}" sibTransId="{B96FE6CA-F466-42FF-866D-07AF26D5C3BF}"/>
    <dgm:cxn modelId="{E77C7AED-72E3-4817-A7E0-B2FF794F9CEF}" type="presParOf" srcId="{31CCB6B5-93D2-40D3-A434-BDEC31CC0B84}" destId="{E11317A7-7B43-4011-BD46-F723D7ECA661}" srcOrd="0" destOrd="0" presId="urn:microsoft.com/office/officeart/2005/8/layout/hList1"/>
    <dgm:cxn modelId="{BF2FBED5-C462-45C6-857A-D20601F288DF}" type="presParOf" srcId="{E11317A7-7B43-4011-BD46-F723D7ECA661}" destId="{83E0CF6A-F4C1-45A7-BFB1-867CDE5BCDF8}" srcOrd="0" destOrd="0" presId="urn:microsoft.com/office/officeart/2005/8/layout/hList1"/>
    <dgm:cxn modelId="{3A5B9B87-08D4-4CB4-B89F-B036B7793C91}" type="presParOf" srcId="{E11317A7-7B43-4011-BD46-F723D7ECA661}" destId="{F791FD34-6E3A-4E2E-B0D4-B02187DE134F}" srcOrd="1" destOrd="0" presId="urn:microsoft.com/office/officeart/2005/8/layout/hList1"/>
    <dgm:cxn modelId="{E59F3BD9-D0EB-4452-BBC1-704F7A540A9B}" type="presParOf" srcId="{31CCB6B5-93D2-40D3-A434-BDEC31CC0B84}" destId="{ABE75449-69E2-48F7-B7D9-4070897FAE3E}" srcOrd="1" destOrd="0" presId="urn:microsoft.com/office/officeart/2005/8/layout/hList1"/>
    <dgm:cxn modelId="{D387E615-7E5C-48D9-B4F3-DA48BB811584}" type="presParOf" srcId="{31CCB6B5-93D2-40D3-A434-BDEC31CC0B84}" destId="{C865206A-B748-48D6-A16F-DC32EF336753}" srcOrd="2" destOrd="0" presId="urn:microsoft.com/office/officeart/2005/8/layout/hList1"/>
    <dgm:cxn modelId="{E4F6DF21-9032-4360-955E-28666A158B28}" type="presParOf" srcId="{C865206A-B748-48D6-A16F-DC32EF336753}" destId="{E010A25B-AEB5-46B7-8215-6C8DAABAF7C8}" srcOrd="0" destOrd="0" presId="urn:microsoft.com/office/officeart/2005/8/layout/hList1"/>
    <dgm:cxn modelId="{5A08CECC-2760-4DAD-B5CD-824655FDDB43}" type="presParOf" srcId="{C865206A-B748-48D6-A16F-DC32EF336753}" destId="{98195679-2D85-47D5-AB9F-3B5B2468E710}" srcOrd="1" destOrd="0" presId="urn:microsoft.com/office/officeart/2005/8/layout/hList1"/>
    <dgm:cxn modelId="{29F26160-2BA8-4B7C-A229-BE96FF0FD14B}" type="presParOf" srcId="{31CCB6B5-93D2-40D3-A434-BDEC31CC0B84}" destId="{EFC39E07-D338-4FCB-AD37-02F153C6D0A9}" srcOrd="3" destOrd="0" presId="urn:microsoft.com/office/officeart/2005/8/layout/hList1"/>
    <dgm:cxn modelId="{451D081C-5200-4786-9797-B348A6729143}" type="presParOf" srcId="{31CCB6B5-93D2-40D3-A434-BDEC31CC0B84}" destId="{F8557D14-DE8A-4B0E-AB46-8228358E8AA3}" srcOrd="4" destOrd="0" presId="urn:microsoft.com/office/officeart/2005/8/layout/hList1"/>
    <dgm:cxn modelId="{8E8E169D-F3AB-4F2D-8DB0-F1D8DE522FAE}" type="presParOf" srcId="{F8557D14-DE8A-4B0E-AB46-8228358E8AA3}" destId="{C638508A-7B12-450B-AC4D-9DED2D1CBD51}" srcOrd="0" destOrd="0" presId="urn:microsoft.com/office/officeart/2005/8/layout/hList1"/>
    <dgm:cxn modelId="{BA614957-36AF-4805-8C45-8398EE005F36}" type="presParOf" srcId="{F8557D14-DE8A-4B0E-AB46-8228358E8AA3}" destId="{FAB81BAB-C854-4E56-829B-DE4E2A7442E7}" srcOrd="1" destOrd="0" presId="urn:microsoft.com/office/officeart/2005/8/layout/hList1"/>
    <dgm:cxn modelId="{7E1C3FB3-E7AD-4584-AAEF-4D35E5C999C9}" type="presParOf" srcId="{31CCB6B5-93D2-40D3-A434-BDEC31CC0B84}" destId="{2BC3BDE9-875C-4467-A43C-6887ADBE5C62}" srcOrd="5" destOrd="0" presId="urn:microsoft.com/office/officeart/2005/8/layout/hList1"/>
    <dgm:cxn modelId="{44B64A82-469C-4D20-9C80-00C6DC9699B7}" type="presParOf" srcId="{31CCB6B5-93D2-40D3-A434-BDEC31CC0B84}" destId="{3946EE8D-0E3F-4939-93E8-3EDC8E488757}" srcOrd="6" destOrd="0" presId="urn:microsoft.com/office/officeart/2005/8/layout/hList1"/>
    <dgm:cxn modelId="{ABF1D681-7282-498F-AB82-211746C457CC}" type="presParOf" srcId="{3946EE8D-0E3F-4939-93E8-3EDC8E488757}" destId="{82A36BEE-F0F4-4248-BD7C-E22EC0F8711E}" srcOrd="0" destOrd="0" presId="urn:microsoft.com/office/officeart/2005/8/layout/hList1"/>
    <dgm:cxn modelId="{2548516F-E023-4A0D-A067-77CBACDA18C7}" type="presParOf" srcId="{3946EE8D-0E3F-4939-93E8-3EDC8E488757}" destId="{8C8BEA11-3FEA-4F5E-812D-5CDCE81F3E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B5A60A-56DD-4CCA-A07C-0AAD663D262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D46D70C-CB9C-4769-973D-D3480AFADE39}">
      <dgm:prSet phldrT="[Text]"/>
      <dgm:spPr/>
      <dgm:t>
        <a:bodyPr/>
        <a:lstStyle/>
        <a:p>
          <a:r>
            <a:rPr lang="tr-TR" dirty="0" smtClean="0"/>
            <a:t>Madde 10</a:t>
          </a:r>
          <a:endParaRPr lang="tr-TR" dirty="0"/>
        </a:p>
      </dgm:t>
    </dgm:pt>
    <dgm:pt modelId="{C0796B4C-CA4F-4FD5-BAF9-8016B78D0ECE}" type="parTrans" cxnId="{D329B91E-0928-479C-830A-D13624E03CFE}">
      <dgm:prSet/>
      <dgm:spPr/>
      <dgm:t>
        <a:bodyPr/>
        <a:lstStyle/>
        <a:p>
          <a:endParaRPr lang="tr-TR"/>
        </a:p>
      </dgm:t>
    </dgm:pt>
    <dgm:pt modelId="{1762101D-65BC-48C2-909E-9F6C93D23234}" type="sibTrans" cxnId="{D329B91E-0928-479C-830A-D13624E03CFE}">
      <dgm:prSet/>
      <dgm:spPr/>
      <dgm:t>
        <a:bodyPr/>
        <a:lstStyle/>
        <a:p>
          <a:endParaRPr lang="tr-TR"/>
        </a:p>
      </dgm:t>
    </dgm:pt>
    <dgm:pt modelId="{3EAF2640-E2AF-46BF-B2DA-2F99F89ACC17}">
      <dgm:prSet phldrT="[Text]"/>
      <dgm:spPr/>
      <dgm:t>
        <a:bodyPr/>
        <a:lstStyle/>
        <a:p>
          <a:r>
            <a:rPr lang="tr-TR" dirty="0" smtClean="0"/>
            <a:t>Kanun Önünde Eşitlik</a:t>
          </a:r>
          <a:endParaRPr lang="tr-TR" dirty="0"/>
        </a:p>
      </dgm:t>
    </dgm:pt>
    <dgm:pt modelId="{F0175024-9329-486B-A39C-9F367C87D1CE}" type="parTrans" cxnId="{1807CE72-C020-4626-82ED-E9F8189E5C7B}">
      <dgm:prSet/>
      <dgm:spPr/>
      <dgm:t>
        <a:bodyPr/>
        <a:lstStyle/>
        <a:p>
          <a:endParaRPr lang="tr-TR"/>
        </a:p>
      </dgm:t>
    </dgm:pt>
    <dgm:pt modelId="{1C06CAFE-02BC-481E-BC95-3F83308FAC16}" type="sibTrans" cxnId="{1807CE72-C020-4626-82ED-E9F8189E5C7B}">
      <dgm:prSet/>
      <dgm:spPr/>
      <dgm:t>
        <a:bodyPr/>
        <a:lstStyle/>
        <a:p>
          <a:endParaRPr lang="tr-TR"/>
        </a:p>
      </dgm:t>
    </dgm:pt>
    <dgm:pt modelId="{B344DD7A-AAD2-4E9B-9536-3D504280C942}">
      <dgm:prSet phldrT="[Text]"/>
      <dgm:spPr/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Hiçbir kişiye, aileye, zümreye veya sınıfa İMTİYAZ tanınamaz.</a:t>
          </a:r>
          <a:endParaRPr lang="tr-TR" b="0" dirty="0"/>
        </a:p>
      </dgm:t>
    </dgm:pt>
    <dgm:pt modelId="{D7F430C0-0E2F-45A8-B763-2A3A007AB4B0}" type="parTrans" cxnId="{D083BFCF-6461-4FAE-AB43-C4C6168A5875}">
      <dgm:prSet/>
      <dgm:spPr/>
      <dgm:t>
        <a:bodyPr/>
        <a:lstStyle/>
        <a:p>
          <a:endParaRPr lang="tr-TR"/>
        </a:p>
      </dgm:t>
    </dgm:pt>
    <dgm:pt modelId="{38AD3661-EE31-48B2-A8BA-D1D5BA944E4D}" type="sibTrans" cxnId="{D083BFCF-6461-4FAE-AB43-C4C6168A5875}">
      <dgm:prSet/>
      <dgm:spPr/>
      <dgm:t>
        <a:bodyPr/>
        <a:lstStyle/>
        <a:p>
          <a:endParaRPr lang="tr-TR"/>
        </a:p>
      </dgm:t>
    </dgm:pt>
    <dgm:pt modelId="{CED78A5E-80C6-4299-BF21-B000E08B898A}">
      <dgm:prSet phldrT="[Text]"/>
      <dgm:spPr/>
      <dgm:t>
        <a:bodyPr/>
        <a:lstStyle/>
        <a:p>
          <a:r>
            <a:rPr lang="tr-TR" b="0" dirty="0" smtClean="0"/>
            <a:t>Devlet organları ve idare makamları bütün işlemlerinde kanun önünde EŞİTLİK İLKESİNE uygun olarak hareket etmek zorundadırlar.</a:t>
          </a:r>
          <a:endParaRPr lang="tr-TR" b="0" dirty="0"/>
        </a:p>
      </dgm:t>
    </dgm:pt>
    <dgm:pt modelId="{71CB8027-5612-47BB-8A54-87E9A0167E57}" type="parTrans" cxnId="{0F9426DA-4A6B-4C32-B5C5-12C3EE4C1DCE}">
      <dgm:prSet/>
      <dgm:spPr/>
      <dgm:t>
        <a:bodyPr/>
        <a:lstStyle/>
        <a:p>
          <a:endParaRPr lang="tr-TR"/>
        </a:p>
      </dgm:t>
    </dgm:pt>
    <dgm:pt modelId="{488DEF56-FE14-4CE7-BE9D-E8CF46EE910D}" type="sibTrans" cxnId="{0F9426DA-4A6B-4C32-B5C5-12C3EE4C1DCE}">
      <dgm:prSet/>
      <dgm:spPr/>
      <dgm:t>
        <a:bodyPr/>
        <a:lstStyle/>
        <a:p>
          <a:endParaRPr lang="tr-TR"/>
        </a:p>
      </dgm:t>
    </dgm:pt>
    <dgm:pt modelId="{F7439448-F044-49DB-9656-FE8E7FC76497}">
      <dgm:prSet phldrT="[Text]"/>
      <dgm:spPr/>
      <dgm:t>
        <a:bodyPr/>
        <a:lstStyle/>
        <a:p>
          <a:endParaRPr lang="tr-TR" b="0" dirty="0"/>
        </a:p>
      </dgm:t>
    </dgm:pt>
    <dgm:pt modelId="{3A2CE034-6C4A-43C3-8D3B-BF97EADC92C2}" type="parTrans" cxnId="{AEE7AECF-EE44-414B-A405-6716E69BB5B7}">
      <dgm:prSet/>
      <dgm:spPr/>
      <dgm:t>
        <a:bodyPr/>
        <a:lstStyle/>
        <a:p>
          <a:endParaRPr lang="tr-TR"/>
        </a:p>
      </dgm:t>
    </dgm:pt>
    <dgm:pt modelId="{B897E9A5-6088-4FF3-826A-1CE0CA57C7A8}" type="sibTrans" cxnId="{AEE7AECF-EE44-414B-A405-6716E69BB5B7}">
      <dgm:prSet/>
      <dgm:spPr/>
      <dgm:t>
        <a:bodyPr/>
        <a:lstStyle/>
        <a:p>
          <a:endParaRPr lang="tr-TR"/>
        </a:p>
      </dgm:t>
    </dgm:pt>
    <dgm:pt modelId="{0D7355E4-A89E-46E1-85E7-0E4F18C0921C}" type="pres">
      <dgm:prSet presAssocID="{9DB5A60A-56DD-4CCA-A07C-0AAD663D262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D2619D24-DFD6-4B55-B4F3-D8F1CBFE5597}" type="pres">
      <dgm:prSet presAssocID="{5D46D70C-CB9C-4769-973D-D3480AFADE39}" presName="composite" presStyleCnt="0"/>
      <dgm:spPr/>
    </dgm:pt>
    <dgm:pt modelId="{F481F213-B44F-4D34-B081-22040E78AD4D}" type="pres">
      <dgm:prSet presAssocID="{5D46D70C-CB9C-4769-973D-D3480AFADE39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A520CA-F8A3-4E8A-8E9D-8FC14E07DC6D}" type="pres">
      <dgm:prSet presAssocID="{5D46D70C-CB9C-4769-973D-D3480AFADE39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6D6B43-CB49-4E4B-ADDB-E585CF04A2A9}" type="pres">
      <dgm:prSet presAssocID="{5D46D70C-CB9C-4769-973D-D3480AFADE39}" presName="Accent" presStyleLbl="parChTrans1D1" presStyleIdx="0" presStyleCnt="1"/>
      <dgm:spPr/>
    </dgm:pt>
    <dgm:pt modelId="{2FA80376-3BB8-4A24-BD67-4C8D432E5893}" type="pres">
      <dgm:prSet presAssocID="{5D46D70C-CB9C-4769-973D-D3480AFADE39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07CE72-C020-4626-82ED-E9F8189E5C7B}" srcId="{5D46D70C-CB9C-4769-973D-D3480AFADE39}" destId="{3EAF2640-E2AF-46BF-B2DA-2F99F89ACC17}" srcOrd="0" destOrd="0" parTransId="{F0175024-9329-486B-A39C-9F367C87D1CE}" sibTransId="{1C06CAFE-02BC-481E-BC95-3F83308FAC16}"/>
    <dgm:cxn modelId="{D329B91E-0928-479C-830A-D13624E03CFE}" srcId="{9DB5A60A-56DD-4CCA-A07C-0AAD663D2621}" destId="{5D46D70C-CB9C-4769-973D-D3480AFADE39}" srcOrd="0" destOrd="0" parTransId="{C0796B4C-CA4F-4FD5-BAF9-8016B78D0ECE}" sibTransId="{1762101D-65BC-48C2-909E-9F6C93D23234}"/>
    <dgm:cxn modelId="{4EBCC8C6-3DC9-46E3-A456-BAAE8239C5E4}" type="presOf" srcId="{F7439448-F044-49DB-9656-FE8E7FC76497}" destId="{2FA80376-3BB8-4A24-BD67-4C8D432E5893}" srcOrd="0" destOrd="1" presId="urn:microsoft.com/office/officeart/2011/layout/TabList"/>
    <dgm:cxn modelId="{DA9FD118-7C9A-48EE-B386-F42496AF26BA}" type="presOf" srcId="{3EAF2640-E2AF-46BF-B2DA-2F99F89ACC17}" destId="{F481F213-B44F-4D34-B081-22040E78AD4D}" srcOrd="0" destOrd="0" presId="urn:microsoft.com/office/officeart/2011/layout/TabList"/>
    <dgm:cxn modelId="{6CA23E6F-BFE2-490C-B2AE-1AD419427030}" type="presOf" srcId="{CED78A5E-80C6-4299-BF21-B000E08B898A}" destId="{2FA80376-3BB8-4A24-BD67-4C8D432E5893}" srcOrd="0" destOrd="2" presId="urn:microsoft.com/office/officeart/2011/layout/TabList"/>
    <dgm:cxn modelId="{AEE7AECF-EE44-414B-A405-6716E69BB5B7}" srcId="{5D46D70C-CB9C-4769-973D-D3480AFADE39}" destId="{F7439448-F044-49DB-9656-FE8E7FC76497}" srcOrd="2" destOrd="0" parTransId="{3A2CE034-6C4A-43C3-8D3B-BF97EADC92C2}" sibTransId="{B897E9A5-6088-4FF3-826A-1CE0CA57C7A8}"/>
    <dgm:cxn modelId="{DF3E6FD0-6959-4293-A464-D03BA8E6FD82}" type="presOf" srcId="{9DB5A60A-56DD-4CCA-A07C-0AAD663D2621}" destId="{0D7355E4-A89E-46E1-85E7-0E4F18C0921C}" srcOrd="0" destOrd="0" presId="urn:microsoft.com/office/officeart/2011/layout/TabList"/>
    <dgm:cxn modelId="{D083BFCF-6461-4FAE-AB43-C4C6168A5875}" srcId="{5D46D70C-CB9C-4769-973D-D3480AFADE39}" destId="{B344DD7A-AAD2-4E9B-9536-3D504280C942}" srcOrd="1" destOrd="0" parTransId="{D7F430C0-0E2F-45A8-B763-2A3A007AB4B0}" sibTransId="{38AD3661-EE31-48B2-A8BA-D1D5BA944E4D}"/>
    <dgm:cxn modelId="{8A74BE43-3E16-45F8-9F16-A7A376590AD7}" type="presOf" srcId="{B344DD7A-AAD2-4E9B-9536-3D504280C942}" destId="{2FA80376-3BB8-4A24-BD67-4C8D432E5893}" srcOrd="0" destOrd="0" presId="urn:microsoft.com/office/officeart/2011/layout/TabList"/>
    <dgm:cxn modelId="{5155F7D1-027E-4573-9DC4-FBCE31058709}" type="presOf" srcId="{5D46D70C-CB9C-4769-973D-D3480AFADE39}" destId="{39A520CA-F8A3-4E8A-8E9D-8FC14E07DC6D}" srcOrd="0" destOrd="0" presId="urn:microsoft.com/office/officeart/2011/layout/TabList"/>
    <dgm:cxn modelId="{0F9426DA-4A6B-4C32-B5C5-12C3EE4C1DCE}" srcId="{5D46D70C-CB9C-4769-973D-D3480AFADE39}" destId="{CED78A5E-80C6-4299-BF21-B000E08B898A}" srcOrd="3" destOrd="0" parTransId="{71CB8027-5612-47BB-8A54-87E9A0167E57}" sibTransId="{488DEF56-FE14-4CE7-BE9D-E8CF46EE910D}"/>
    <dgm:cxn modelId="{FD5E30E2-765A-43E5-A1BC-17A5341AF298}" type="presParOf" srcId="{0D7355E4-A89E-46E1-85E7-0E4F18C0921C}" destId="{D2619D24-DFD6-4B55-B4F3-D8F1CBFE5597}" srcOrd="0" destOrd="0" presId="urn:microsoft.com/office/officeart/2011/layout/TabList"/>
    <dgm:cxn modelId="{A066D2ED-9017-4C9A-876F-61A81074AF85}" type="presParOf" srcId="{D2619D24-DFD6-4B55-B4F3-D8F1CBFE5597}" destId="{F481F213-B44F-4D34-B081-22040E78AD4D}" srcOrd="0" destOrd="0" presId="urn:microsoft.com/office/officeart/2011/layout/TabList"/>
    <dgm:cxn modelId="{4CD4585C-4B7D-4CC6-8ADD-255A1B92AFFA}" type="presParOf" srcId="{D2619D24-DFD6-4B55-B4F3-D8F1CBFE5597}" destId="{39A520CA-F8A3-4E8A-8E9D-8FC14E07DC6D}" srcOrd="1" destOrd="0" presId="urn:microsoft.com/office/officeart/2011/layout/TabList"/>
    <dgm:cxn modelId="{154DEC7B-E66D-4F31-8D11-EDA590ED54C3}" type="presParOf" srcId="{D2619D24-DFD6-4B55-B4F3-D8F1CBFE5597}" destId="{4C6D6B43-CB49-4E4B-ADDB-E585CF04A2A9}" srcOrd="2" destOrd="0" presId="urn:microsoft.com/office/officeart/2011/layout/TabList"/>
    <dgm:cxn modelId="{17CEE354-4CE1-4E99-9595-8479E8BCE782}" type="presParOf" srcId="{0D7355E4-A89E-46E1-85E7-0E4F18C0921C}" destId="{2FA80376-3BB8-4A24-BD67-4C8D432E5893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8820DB-A60C-43C1-8779-782D9CB024E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2BB16A-8357-4429-8450-0EA258E0405D}">
      <dgm:prSet phldrT="[Text]"/>
      <dgm:spPr/>
      <dgm:t>
        <a:bodyPr/>
        <a:lstStyle/>
        <a:p>
          <a:r>
            <a:rPr lang="tr-TR" dirty="0" smtClean="0"/>
            <a:t>Kur Koruma</a:t>
          </a:r>
          <a:endParaRPr lang="tr-TR" dirty="0"/>
        </a:p>
      </dgm:t>
    </dgm:pt>
    <dgm:pt modelId="{42BC9ED3-11B1-436A-A22E-2A3A29AFB893}" type="parTrans" cxnId="{63B08CD4-BFD3-4755-836B-6B67A40DE7C3}">
      <dgm:prSet/>
      <dgm:spPr/>
      <dgm:t>
        <a:bodyPr/>
        <a:lstStyle/>
        <a:p>
          <a:endParaRPr lang="tr-TR"/>
        </a:p>
      </dgm:t>
    </dgm:pt>
    <dgm:pt modelId="{C6E8C945-5A92-484C-B9D7-358B5E51ECFA}" type="sibTrans" cxnId="{63B08CD4-BFD3-4755-836B-6B67A40DE7C3}">
      <dgm:prSet/>
      <dgm:spPr/>
      <dgm:t>
        <a:bodyPr/>
        <a:lstStyle/>
        <a:p>
          <a:endParaRPr lang="tr-TR"/>
        </a:p>
      </dgm:t>
    </dgm:pt>
    <dgm:pt modelId="{C908588C-AD5E-42A7-BB24-4C8D17F48706}">
      <dgm:prSet phldrT="[Text]"/>
      <dgm:spPr/>
      <dgm:t>
        <a:bodyPr/>
        <a:lstStyle/>
        <a:p>
          <a:r>
            <a:rPr lang="tr-TR" dirty="0" smtClean="0"/>
            <a:t>KV İstisnası</a:t>
          </a:r>
          <a:endParaRPr lang="tr-TR" dirty="0"/>
        </a:p>
      </dgm:t>
    </dgm:pt>
    <dgm:pt modelId="{56F6252A-9F8B-4FC4-9AC0-F0F483290E7A}" type="parTrans" cxnId="{9E0E6621-DAC1-4BA8-A4B8-8DAA58D56278}">
      <dgm:prSet/>
      <dgm:spPr/>
      <dgm:t>
        <a:bodyPr/>
        <a:lstStyle/>
        <a:p>
          <a:endParaRPr lang="tr-TR"/>
        </a:p>
      </dgm:t>
    </dgm:pt>
    <dgm:pt modelId="{741924BC-844A-4B18-AD68-3DF535B778A6}" type="sibTrans" cxnId="{9E0E6621-DAC1-4BA8-A4B8-8DAA58D56278}">
      <dgm:prSet/>
      <dgm:spPr/>
      <dgm:t>
        <a:bodyPr/>
        <a:lstStyle/>
        <a:p>
          <a:endParaRPr lang="tr-TR"/>
        </a:p>
      </dgm:t>
    </dgm:pt>
    <dgm:pt modelId="{DD10DF9B-6E66-41DA-B7EA-9E62F05639CE}">
      <dgm:prSet phldrT="[Text]"/>
      <dgm:spPr/>
      <dgm:t>
        <a:bodyPr/>
        <a:lstStyle/>
        <a:p>
          <a:r>
            <a:rPr lang="tr-TR" dirty="0" smtClean="0"/>
            <a:t>155 milyar TL</a:t>
          </a:r>
          <a:endParaRPr lang="tr-TR" dirty="0"/>
        </a:p>
      </dgm:t>
    </dgm:pt>
    <dgm:pt modelId="{89908ACD-3047-4285-814F-F4B1117A2C7F}" type="parTrans" cxnId="{A60C3FBE-E624-4C14-812D-F03B65F62239}">
      <dgm:prSet/>
      <dgm:spPr/>
      <dgm:t>
        <a:bodyPr/>
        <a:lstStyle/>
        <a:p>
          <a:endParaRPr lang="tr-TR"/>
        </a:p>
      </dgm:t>
    </dgm:pt>
    <dgm:pt modelId="{2294827A-D718-41B2-A3FD-7C76934DC61D}" type="sibTrans" cxnId="{A60C3FBE-E624-4C14-812D-F03B65F62239}">
      <dgm:prSet/>
      <dgm:spPr/>
      <dgm:t>
        <a:bodyPr/>
        <a:lstStyle/>
        <a:p>
          <a:endParaRPr lang="tr-TR"/>
        </a:p>
      </dgm:t>
    </dgm:pt>
    <dgm:pt modelId="{5C820FAA-291A-4F95-8CF5-B5245E9E78B3}">
      <dgm:prSet phldrT="[Text]"/>
      <dgm:spPr/>
      <dgm:t>
        <a:bodyPr/>
        <a:lstStyle/>
        <a:p>
          <a:r>
            <a:rPr lang="tr-TR" dirty="0" smtClean="0"/>
            <a:t>Stopaj Muafiyeti</a:t>
          </a:r>
          <a:endParaRPr lang="tr-TR" dirty="0"/>
        </a:p>
      </dgm:t>
    </dgm:pt>
    <dgm:pt modelId="{46CBCFE6-5787-4AA9-8C99-20204CCB2E6C}" type="parTrans" cxnId="{B7036765-C38D-48A6-A48E-581B9A0B79FD}">
      <dgm:prSet/>
      <dgm:spPr/>
    </dgm:pt>
    <dgm:pt modelId="{1A26015C-A791-4C7D-A762-9D9E05C4E202}" type="sibTrans" cxnId="{B7036765-C38D-48A6-A48E-581B9A0B79FD}">
      <dgm:prSet/>
      <dgm:spPr/>
      <dgm:t>
        <a:bodyPr/>
        <a:lstStyle/>
        <a:p>
          <a:endParaRPr lang="tr-TR"/>
        </a:p>
      </dgm:t>
    </dgm:pt>
    <dgm:pt modelId="{2C80FC49-293B-4EAB-A018-4914487D01AC}">
      <dgm:prSet phldrT="[Text]"/>
      <dgm:spPr/>
      <dgm:t>
        <a:bodyPr/>
        <a:lstStyle/>
        <a:p>
          <a:r>
            <a:rPr lang="tr-TR" dirty="0" smtClean="0"/>
            <a:t>BSMV Muafiyeti</a:t>
          </a:r>
          <a:endParaRPr lang="tr-TR" dirty="0"/>
        </a:p>
      </dgm:t>
    </dgm:pt>
    <dgm:pt modelId="{2F82D208-2607-45C0-A9FF-F2812A6BD532}" type="parTrans" cxnId="{8852ACE5-0230-4D7B-8A01-3FEB265FAC5B}">
      <dgm:prSet/>
      <dgm:spPr/>
    </dgm:pt>
    <dgm:pt modelId="{5ED2C273-E593-4C70-AB29-5847E86540C5}" type="sibTrans" cxnId="{8852ACE5-0230-4D7B-8A01-3FEB265FAC5B}">
      <dgm:prSet/>
      <dgm:spPr/>
      <dgm:t>
        <a:bodyPr/>
        <a:lstStyle/>
        <a:p>
          <a:endParaRPr lang="tr-TR"/>
        </a:p>
      </dgm:t>
    </dgm:pt>
    <dgm:pt modelId="{0D8DC262-EC6E-4B3D-AB60-1CA2E347C49F}">
      <dgm:prSet phldrT="[Text]"/>
      <dgm:spPr/>
      <dgm:t>
        <a:bodyPr/>
        <a:lstStyle/>
        <a:p>
          <a:r>
            <a:rPr lang="tr-TR" dirty="0" smtClean="0"/>
            <a:t>Net Getiri Garantisi</a:t>
          </a:r>
          <a:endParaRPr lang="tr-TR" dirty="0"/>
        </a:p>
      </dgm:t>
    </dgm:pt>
    <dgm:pt modelId="{41146AF0-5A71-4BE3-B2DA-9B3AA140FC39}" type="parTrans" cxnId="{56F9B968-8B6D-44F7-9163-9FFA54E65E09}">
      <dgm:prSet/>
      <dgm:spPr/>
    </dgm:pt>
    <dgm:pt modelId="{0550E4EF-78FA-4C1C-B0FB-B0BAECC4297B}" type="sibTrans" cxnId="{56F9B968-8B6D-44F7-9163-9FFA54E65E09}">
      <dgm:prSet/>
      <dgm:spPr/>
      <dgm:t>
        <a:bodyPr/>
        <a:lstStyle/>
        <a:p>
          <a:endParaRPr lang="tr-TR"/>
        </a:p>
      </dgm:t>
    </dgm:pt>
    <dgm:pt modelId="{DDB26E54-9F75-4106-A9A2-51A494C69CBC}">
      <dgm:prSet phldrT="[Text]"/>
      <dgm:spPr/>
      <dgm:t>
        <a:bodyPr/>
        <a:lstStyle/>
        <a:p>
          <a:r>
            <a:rPr lang="tr-TR" dirty="0" smtClean="0"/>
            <a:t>Komisyon Muafiyeti</a:t>
          </a:r>
          <a:endParaRPr lang="tr-TR" dirty="0"/>
        </a:p>
      </dgm:t>
    </dgm:pt>
    <dgm:pt modelId="{B7A55EF6-CF0B-45C6-9D25-1A12EF19079E}" type="parTrans" cxnId="{F5570BD9-B248-4AF9-B970-EBC7A881C5BF}">
      <dgm:prSet/>
      <dgm:spPr/>
    </dgm:pt>
    <dgm:pt modelId="{1ED89353-4BBA-451D-AF51-185FF43AD145}" type="sibTrans" cxnId="{F5570BD9-B248-4AF9-B970-EBC7A881C5BF}">
      <dgm:prSet/>
      <dgm:spPr/>
      <dgm:t>
        <a:bodyPr/>
        <a:lstStyle/>
        <a:p>
          <a:endParaRPr lang="tr-TR"/>
        </a:p>
      </dgm:t>
    </dgm:pt>
    <dgm:pt modelId="{ABE206A4-8473-482A-BAFF-002976674D02}">
      <dgm:prSet phldrT="[Text]"/>
      <dgm:spPr/>
      <dgm:t>
        <a:bodyPr/>
        <a:lstStyle/>
        <a:p>
          <a:r>
            <a:rPr lang="tr-TR" dirty="0" smtClean="0"/>
            <a:t>Toplam</a:t>
          </a:r>
          <a:endParaRPr lang="tr-TR" dirty="0"/>
        </a:p>
      </dgm:t>
    </dgm:pt>
    <dgm:pt modelId="{B5482ED6-AB64-4CE6-9B90-95FC3E235820}" type="parTrans" cxnId="{CE3767C7-5B37-4116-BB89-BA75E20EE311}">
      <dgm:prSet/>
      <dgm:spPr/>
    </dgm:pt>
    <dgm:pt modelId="{B85BC11B-AF21-43EA-B881-C9A21F347380}" type="sibTrans" cxnId="{CE3767C7-5B37-4116-BB89-BA75E20EE311}">
      <dgm:prSet/>
      <dgm:spPr/>
    </dgm:pt>
    <dgm:pt modelId="{11F6E0A7-4118-4F17-BA72-5B7E166D8528}" type="pres">
      <dgm:prSet presAssocID="{538820DB-A60C-43C1-8779-782D9CB024E2}" presName="diagram" presStyleCnt="0">
        <dgm:presLayoutVars>
          <dgm:dir/>
          <dgm:resizeHandles/>
        </dgm:presLayoutVars>
      </dgm:prSet>
      <dgm:spPr/>
    </dgm:pt>
    <dgm:pt modelId="{590117F1-5000-4CD6-B580-3BC53262B68D}" type="pres">
      <dgm:prSet presAssocID="{732BB16A-8357-4429-8450-0EA258E0405D}" presName="firstNode" presStyleLbl="node1" presStyleIdx="0" presStyleCnt="7">
        <dgm:presLayoutVars>
          <dgm:bulletEnabled val="1"/>
        </dgm:presLayoutVars>
      </dgm:prSet>
      <dgm:spPr/>
    </dgm:pt>
    <dgm:pt modelId="{94A2CF1F-BBE9-4FB8-A297-39F2E5321111}" type="pres">
      <dgm:prSet presAssocID="{C6E8C945-5A92-484C-B9D7-358B5E51ECFA}" presName="sibTrans" presStyleLbl="sibTrans2D1" presStyleIdx="0" presStyleCnt="6"/>
      <dgm:spPr/>
    </dgm:pt>
    <dgm:pt modelId="{227F8004-D71B-486C-9333-3DB7884D7AA4}" type="pres">
      <dgm:prSet presAssocID="{C908588C-AD5E-42A7-BB24-4C8D17F48706}" presName="middleNode" presStyleCnt="0"/>
      <dgm:spPr/>
    </dgm:pt>
    <dgm:pt modelId="{BA5F8DD2-DF13-425B-8E81-72B4C7B1A73E}" type="pres">
      <dgm:prSet presAssocID="{C908588C-AD5E-42A7-BB24-4C8D17F48706}" presName="padding" presStyleLbl="node1" presStyleIdx="0" presStyleCnt="7"/>
      <dgm:spPr/>
    </dgm:pt>
    <dgm:pt modelId="{A2BE1C49-6BA9-4A09-919A-506C7315601E}" type="pres">
      <dgm:prSet presAssocID="{C908588C-AD5E-42A7-BB24-4C8D17F48706}" presName="shape" presStyleLbl="node1" presStyleIdx="1" presStyleCnt="7">
        <dgm:presLayoutVars>
          <dgm:bulletEnabled val="1"/>
        </dgm:presLayoutVars>
      </dgm:prSet>
      <dgm:spPr/>
    </dgm:pt>
    <dgm:pt modelId="{67096685-0ED2-497C-AB8C-0379E8A3DDCC}" type="pres">
      <dgm:prSet presAssocID="{741924BC-844A-4B18-AD68-3DF535B778A6}" presName="sibTrans" presStyleLbl="sibTrans2D1" presStyleIdx="1" presStyleCnt="6"/>
      <dgm:spPr/>
    </dgm:pt>
    <dgm:pt modelId="{EBC550D4-0E24-4C02-9266-3BFD5C204C78}" type="pres">
      <dgm:prSet presAssocID="{5C820FAA-291A-4F95-8CF5-B5245E9E78B3}" presName="middleNode" presStyleCnt="0"/>
      <dgm:spPr/>
    </dgm:pt>
    <dgm:pt modelId="{63340FF1-64EA-46BD-8C35-2C9A3A41A92B}" type="pres">
      <dgm:prSet presAssocID="{5C820FAA-291A-4F95-8CF5-B5245E9E78B3}" presName="padding" presStyleLbl="node1" presStyleIdx="1" presStyleCnt="7"/>
      <dgm:spPr/>
    </dgm:pt>
    <dgm:pt modelId="{FC7E03A6-EBAE-46BA-B6BF-5525E57599AE}" type="pres">
      <dgm:prSet presAssocID="{5C820FAA-291A-4F95-8CF5-B5245E9E78B3}" presName="shape" presStyleLbl="node1" presStyleIdx="2" presStyleCnt="7">
        <dgm:presLayoutVars>
          <dgm:bulletEnabled val="1"/>
        </dgm:presLayoutVars>
      </dgm:prSet>
      <dgm:spPr/>
    </dgm:pt>
    <dgm:pt modelId="{EA6AC412-6681-4276-84D9-B3081274E50D}" type="pres">
      <dgm:prSet presAssocID="{1A26015C-A791-4C7D-A762-9D9E05C4E202}" presName="sibTrans" presStyleLbl="sibTrans2D1" presStyleIdx="2" presStyleCnt="6"/>
      <dgm:spPr/>
    </dgm:pt>
    <dgm:pt modelId="{59A313E1-7988-45A6-9BF5-40F25EF6F48D}" type="pres">
      <dgm:prSet presAssocID="{2C80FC49-293B-4EAB-A018-4914487D01AC}" presName="middleNode" presStyleCnt="0"/>
      <dgm:spPr/>
    </dgm:pt>
    <dgm:pt modelId="{6A7D8168-342C-4594-B3D9-DB563B878A79}" type="pres">
      <dgm:prSet presAssocID="{2C80FC49-293B-4EAB-A018-4914487D01AC}" presName="padding" presStyleLbl="node1" presStyleIdx="2" presStyleCnt="7"/>
      <dgm:spPr/>
    </dgm:pt>
    <dgm:pt modelId="{59680AC2-77DC-492B-9AA9-B4910ED8FD2D}" type="pres">
      <dgm:prSet presAssocID="{2C80FC49-293B-4EAB-A018-4914487D01AC}" presName="shape" presStyleLbl="node1" presStyleIdx="3" presStyleCnt="7">
        <dgm:presLayoutVars>
          <dgm:bulletEnabled val="1"/>
        </dgm:presLayoutVars>
      </dgm:prSet>
      <dgm:spPr/>
    </dgm:pt>
    <dgm:pt modelId="{39CDF9EF-A653-497C-ABBA-7A7D24D73A00}" type="pres">
      <dgm:prSet presAssocID="{5ED2C273-E593-4C70-AB29-5847E86540C5}" presName="sibTrans" presStyleLbl="sibTrans2D1" presStyleIdx="3" presStyleCnt="6"/>
      <dgm:spPr/>
    </dgm:pt>
    <dgm:pt modelId="{FA7A75CC-9598-4621-805A-E5A0745FB00B}" type="pres">
      <dgm:prSet presAssocID="{DDB26E54-9F75-4106-A9A2-51A494C69CBC}" presName="middleNode" presStyleCnt="0"/>
      <dgm:spPr/>
    </dgm:pt>
    <dgm:pt modelId="{891FBE35-5325-42F9-9996-FACBF59128ED}" type="pres">
      <dgm:prSet presAssocID="{DDB26E54-9F75-4106-A9A2-51A494C69CBC}" presName="padding" presStyleLbl="node1" presStyleIdx="3" presStyleCnt="7"/>
      <dgm:spPr/>
    </dgm:pt>
    <dgm:pt modelId="{14D1E1A5-9F74-4301-9FE4-613DE759845D}" type="pres">
      <dgm:prSet presAssocID="{DDB26E54-9F75-4106-A9A2-51A494C69CBC}" presName="shape" presStyleLbl="node1" presStyleIdx="4" presStyleCnt="7">
        <dgm:presLayoutVars>
          <dgm:bulletEnabled val="1"/>
        </dgm:presLayoutVars>
      </dgm:prSet>
      <dgm:spPr/>
    </dgm:pt>
    <dgm:pt modelId="{FBC43A0F-00A4-461C-9D6C-E1F9BA662D36}" type="pres">
      <dgm:prSet presAssocID="{1ED89353-4BBA-451D-AF51-185FF43AD145}" presName="sibTrans" presStyleLbl="sibTrans2D1" presStyleIdx="4" presStyleCnt="6"/>
      <dgm:spPr/>
    </dgm:pt>
    <dgm:pt modelId="{53DCD637-44A2-4BCF-AC4C-EAF2134F4AB7}" type="pres">
      <dgm:prSet presAssocID="{0D8DC262-EC6E-4B3D-AB60-1CA2E347C49F}" presName="middleNode" presStyleCnt="0"/>
      <dgm:spPr/>
    </dgm:pt>
    <dgm:pt modelId="{7F0B69DE-EF43-42FF-A26A-8ADDC0AD2516}" type="pres">
      <dgm:prSet presAssocID="{0D8DC262-EC6E-4B3D-AB60-1CA2E347C49F}" presName="padding" presStyleLbl="node1" presStyleIdx="4" presStyleCnt="7"/>
      <dgm:spPr/>
    </dgm:pt>
    <dgm:pt modelId="{D42F5222-1E0F-435F-B460-446C6FC0F492}" type="pres">
      <dgm:prSet presAssocID="{0D8DC262-EC6E-4B3D-AB60-1CA2E347C49F}" presName="shape" presStyleLbl="node1" presStyleIdx="5" presStyleCnt="7">
        <dgm:presLayoutVars>
          <dgm:bulletEnabled val="1"/>
        </dgm:presLayoutVars>
      </dgm:prSet>
      <dgm:spPr/>
    </dgm:pt>
    <dgm:pt modelId="{D637CFC4-6BC8-4AED-B026-9A239177FD34}" type="pres">
      <dgm:prSet presAssocID="{0550E4EF-78FA-4C1C-B0FB-B0BAECC4297B}" presName="sibTrans" presStyleLbl="sibTrans2D1" presStyleIdx="5" presStyleCnt="6"/>
      <dgm:spPr/>
    </dgm:pt>
    <dgm:pt modelId="{CECCF4C7-63C1-4C05-AE4B-5403A489A08B}" type="pres">
      <dgm:prSet presAssocID="{ABE206A4-8473-482A-BAFF-002976674D02}" presName="lastNode" presStyleLbl="node1" presStyleIdx="6" presStyleCnt="7">
        <dgm:presLayoutVars>
          <dgm:bulletEnabled val="1"/>
        </dgm:presLayoutVars>
      </dgm:prSet>
      <dgm:spPr/>
    </dgm:pt>
  </dgm:ptLst>
  <dgm:cxnLst>
    <dgm:cxn modelId="{A60C3FBE-E624-4C14-812D-F03B65F62239}" srcId="{ABE206A4-8473-482A-BAFF-002976674D02}" destId="{DD10DF9B-6E66-41DA-B7EA-9E62F05639CE}" srcOrd="0" destOrd="0" parTransId="{89908ACD-3047-4285-814F-F4B1117A2C7F}" sibTransId="{2294827A-D718-41B2-A3FD-7C76934DC61D}"/>
    <dgm:cxn modelId="{6B60F7D4-4027-4FF9-A48F-8A228B576300}" type="presOf" srcId="{1ED89353-4BBA-451D-AF51-185FF43AD145}" destId="{FBC43A0F-00A4-461C-9D6C-E1F9BA662D36}" srcOrd="0" destOrd="0" presId="urn:microsoft.com/office/officeart/2005/8/layout/bProcess2"/>
    <dgm:cxn modelId="{F0C87FC3-9174-496F-9D05-98CE37CFC985}" type="presOf" srcId="{DDB26E54-9F75-4106-A9A2-51A494C69CBC}" destId="{14D1E1A5-9F74-4301-9FE4-613DE759845D}" srcOrd="0" destOrd="0" presId="urn:microsoft.com/office/officeart/2005/8/layout/bProcess2"/>
    <dgm:cxn modelId="{61BB698F-D15A-4EEE-935A-61E9D16E0F85}" type="presOf" srcId="{732BB16A-8357-4429-8450-0EA258E0405D}" destId="{590117F1-5000-4CD6-B580-3BC53262B68D}" srcOrd="0" destOrd="0" presId="urn:microsoft.com/office/officeart/2005/8/layout/bProcess2"/>
    <dgm:cxn modelId="{5D4B2F51-13C9-4993-8795-EF221D775835}" type="presOf" srcId="{ABE206A4-8473-482A-BAFF-002976674D02}" destId="{CECCF4C7-63C1-4C05-AE4B-5403A489A08B}" srcOrd="0" destOrd="0" presId="urn:microsoft.com/office/officeart/2005/8/layout/bProcess2"/>
    <dgm:cxn modelId="{81BB0F63-AC1F-4D92-95A8-48D7065E75FC}" type="presOf" srcId="{5ED2C273-E593-4C70-AB29-5847E86540C5}" destId="{39CDF9EF-A653-497C-ABBA-7A7D24D73A00}" srcOrd="0" destOrd="0" presId="urn:microsoft.com/office/officeart/2005/8/layout/bProcess2"/>
    <dgm:cxn modelId="{EA5596F7-D587-43B2-9551-E49B0FD4ABC7}" type="presOf" srcId="{0D8DC262-EC6E-4B3D-AB60-1CA2E347C49F}" destId="{D42F5222-1E0F-435F-B460-446C6FC0F492}" srcOrd="0" destOrd="0" presId="urn:microsoft.com/office/officeart/2005/8/layout/bProcess2"/>
    <dgm:cxn modelId="{18CFEA44-E02D-433C-A22C-FF909D75B4BF}" type="presOf" srcId="{0550E4EF-78FA-4C1C-B0FB-B0BAECC4297B}" destId="{D637CFC4-6BC8-4AED-B026-9A239177FD34}" srcOrd="0" destOrd="0" presId="urn:microsoft.com/office/officeart/2005/8/layout/bProcess2"/>
    <dgm:cxn modelId="{F5570BD9-B248-4AF9-B970-EBC7A881C5BF}" srcId="{538820DB-A60C-43C1-8779-782D9CB024E2}" destId="{DDB26E54-9F75-4106-A9A2-51A494C69CBC}" srcOrd="4" destOrd="0" parTransId="{B7A55EF6-CF0B-45C6-9D25-1A12EF19079E}" sibTransId="{1ED89353-4BBA-451D-AF51-185FF43AD145}"/>
    <dgm:cxn modelId="{43305F4B-05D5-4FC1-9369-E9418FCF420A}" type="presOf" srcId="{2C80FC49-293B-4EAB-A018-4914487D01AC}" destId="{59680AC2-77DC-492B-9AA9-B4910ED8FD2D}" srcOrd="0" destOrd="0" presId="urn:microsoft.com/office/officeart/2005/8/layout/bProcess2"/>
    <dgm:cxn modelId="{14CCA103-C5AB-4CAB-AEA5-57E8B396DDA6}" type="presOf" srcId="{1A26015C-A791-4C7D-A762-9D9E05C4E202}" destId="{EA6AC412-6681-4276-84D9-B3081274E50D}" srcOrd="0" destOrd="0" presId="urn:microsoft.com/office/officeart/2005/8/layout/bProcess2"/>
    <dgm:cxn modelId="{2BE023D0-9F49-40E6-983F-E71EC5351107}" type="presOf" srcId="{5C820FAA-291A-4F95-8CF5-B5245E9E78B3}" destId="{FC7E03A6-EBAE-46BA-B6BF-5525E57599AE}" srcOrd="0" destOrd="0" presId="urn:microsoft.com/office/officeart/2005/8/layout/bProcess2"/>
    <dgm:cxn modelId="{CE3767C7-5B37-4116-BB89-BA75E20EE311}" srcId="{538820DB-A60C-43C1-8779-782D9CB024E2}" destId="{ABE206A4-8473-482A-BAFF-002976674D02}" srcOrd="6" destOrd="0" parTransId="{B5482ED6-AB64-4CE6-9B90-95FC3E235820}" sibTransId="{B85BC11B-AF21-43EA-B881-C9A21F347380}"/>
    <dgm:cxn modelId="{CC9ECDB2-4CDA-4DC5-9725-A15D80D85804}" type="presOf" srcId="{538820DB-A60C-43C1-8779-782D9CB024E2}" destId="{11F6E0A7-4118-4F17-BA72-5B7E166D8528}" srcOrd="0" destOrd="0" presId="urn:microsoft.com/office/officeart/2005/8/layout/bProcess2"/>
    <dgm:cxn modelId="{46D1060A-8702-46F5-8D74-664F88D49DBC}" type="presOf" srcId="{741924BC-844A-4B18-AD68-3DF535B778A6}" destId="{67096685-0ED2-497C-AB8C-0379E8A3DDCC}" srcOrd="0" destOrd="0" presId="urn:microsoft.com/office/officeart/2005/8/layout/bProcess2"/>
    <dgm:cxn modelId="{56F9B968-8B6D-44F7-9163-9FFA54E65E09}" srcId="{538820DB-A60C-43C1-8779-782D9CB024E2}" destId="{0D8DC262-EC6E-4B3D-AB60-1CA2E347C49F}" srcOrd="5" destOrd="0" parTransId="{41146AF0-5A71-4BE3-B2DA-9B3AA140FC39}" sibTransId="{0550E4EF-78FA-4C1C-B0FB-B0BAECC4297B}"/>
    <dgm:cxn modelId="{B7036765-C38D-48A6-A48E-581B9A0B79FD}" srcId="{538820DB-A60C-43C1-8779-782D9CB024E2}" destId="{5C820FAA-291A-4F95-8CF5-B5245E9E78B3}" srcOrd="2" destOrd="0" parTransId="{46CBCFE6-5787-4AA9-8C99-20204CCB2E6C}" sibTransId="{1A26015C-A791-4C7D-A762-9D9E05C4E202}"/>
    <dgm:cxn modelId="{463AC3A7-C8A6-44D1-B9E6-472A845A4405}" type="presOf" srcId="{DD10DF9B-6E66-41DA-B7EA-9E62F05639CE}" destId="{CECCF4C7-63C1-4C05-AE4B-5403A489A08B}" srcOrd="0" destOrd="1" presId="urn:microsoft.com/office/officeart/2005/8/layout/bProcess2"/>
    <dgm:cxn modelId="{63B08CD4-BFD3-4755-836B-6B67A40DE7C3}" srcId="{538820DB-A60C-43C1-8779-782D9CB024E2}" destId="{732BB16A-8357-4429-8450-0EA258E0405D}" srcOrd="0" destOrd="0" parTransId="{42BC9ED3-11B1-436A-A22E-2A3A29AFB893}" sibTransId="{C6E8C945-5A92-484C-B9D7-358B5E51ECFA}"/>
    <dgm:cxn modelId="{2E637F4D-6EE3-4D3A-9703-88144544D209}" type="presOf" srcId="{C6E8C945-5A92-484C-B9D7-358B5E51ECFA}" destId="{94A2CF1F-BBE9-4FB8-A297-39F2E5321111}" srcOrd="0" destOrd="0" presId="urn:microsoft.com/office/officeart/2005/8/layout/bProcess2"/>
    <dgm:cxn modelId="{93F128E6-C1E3-4573-8C77-DDE4D2626078}" type="presOf" srcId="{C908588C-AD5E-42A7-BB24-4C8D17F48706}" destId="{A2BE1C49-6BA9-4A09-919A-506C7315601E}" srcOrd="0" destOrd="0" presId="urn:microsoft.com/office/officeart/2005/8/layout/bProcess2"/>
    <dgm:cxn modelId="{9E0E6621-DAC1-4BA8-A4B8-8DAA58D56278}" srcId="{538820DB-A60C-43C1-8779-782D9CB024E2}" destId="{C908588C-AD5E-42A7-BB24-4C8D17F48706}" srcOrd="1" destOrd="0" parTransId="{56F6252A-9F8B-4FC4-9AC0-F0F483290E7A}" sibTransId="{741924BC-844A-4B18-AD68-3DF535B778A6}"/>
    <dgm:cxn modelId="{8852ACE5-0230-4D7B-8A01-3FEB265FAC5B}" srcId="{538820DB-A60C-43C1-8779-782D9CB024E2}" destId="{2C80FC49-293B-4EAB-A018-4914487D01AC}" srcOrd="3" destOrd="0" parTransId="{2F82D208-2607-45C0-A9FF-F2812A6BD532}" sibTransId="{5ED2C273-E593-4C70-AB29-5847E86540C5}"/>
    <dgm:cxn modelId="{2F282493-4EAB-4D23-920D-7F87B6B29FCC}" type="presParOf" srcId="{11F6E0A7-4118-4F17-BA72-5B7E166D8528}" destId="{590117F1-5000-4CD6-B580-3BC53262B68D}" srcOrd="0" destOrd="0" presId="urn:microsoft.com/office/officeart/2005/8/layout/bProcess2"/>
    <dgm:cxn modelId="{DD4EB1B8-CE4B-4D02-A10F-E59E0161AE16}" type="presParOf" srcId="{11F6E0A7-4118-4F17-BA72-5B7E166D8528}" destId="{94A2CF1F-BBE9-4FB8-A297-39F2E5321111}" srcOrd="1" destOrd="0" presId="urn:microsoft.com/office/officeart/2005/8/layout/bProcess2"/>
    <dgm:cxn modelId="{489DE507-53B4-471D-8581-FD047A810011}" type="presParOf" srcId="{11F6E0A7-4118-4F17-BA72-5B7E166D8528}" destId="{227F8004-D71B-486C-9333-3DB7884D7AA4}" srcOrd="2" destOrd="0" presId="urn:microsoft.com/office/officeart/2005/8/layout/bProcess2"/>
    <dgm:cxn modelId="{D1DB9AB4-BF17-4FE1-BFB6-1003ECB54B6D}" type="presParOf" srcId="{227F8004-D71B-486C-9333-3DB7884D7AA4}" destId="{BA5F8DD2-DF13-425B-8E81-72B4C7B1A73E}" srcOrd="0" destOrd="0" presId="urn:microsoft.com/office/officeart/2005/8/layout/bProcess2"/>
    <dgm:cxn modelId="{17C0CE27-54CF-4170-A8AB-3305D9E8D8EF}" type="presParOf" srcId="{227F8004-D71B-486C-9333-3DB7884D7AA4}" destId="{A2BE1C49-6BA9-4A09-919A-506C7315601E}" srcOrd="1" destOrd="0" presId="urn:microsoft.com/office/officeart/2005/8/layout/bProcess2"/>
    <dgm:cxn modelId="{D033A141-96A9-47ED-8204-E896628F21BA}" type="presParOf" srcId="{11F6E0A7-4118-4F17-BA72-5B7E166D8528}" destId="{67096685-0ED2-497C-AB8C-0379E8A3DDCC}" srcOrd="3" destOrd="0" presId="urn:microsoft.com/office/officeart/2005/8/layout/bProcess2"/>
    <dgm:cxn modelId="{800112E1-CAC1-4729-9864-E8DB068980F0}" type="presParOf" srcId="{11F6E0A7-4118-4F17-BA72-5B7E166D8528}" destId="{EBC550D4-0E24-4C02-9266-3BFD5C204C78}" srcOrd="4" destOrd="0" presId="urn:microsoft.com/office/officeart/2005/8/layout/bProcess2"/>
    <dgm:cxn modelId="{4CE78677-FD42-4369-99DE-61D79BD5F37E}" type="presParOf" srcId="{EBC550D4-0E24-4C02-9266-3BFD5C204C78}" destId="{63340FF1-64EA-46BD-8C35-2C9A3A41A92B}" srcOrd="0" destOrd="0" presId="urn:microsoft.com/office/officeart/2005/8/layout/bProcess2"/>
    <dgm:cxn modelId="{3DCBBD3C-AB52-4082-976C-2782B59E4C63}" type="presParOf" srcId="{EBC550D4-0E24-4C02-9266-3BFD5C204C78}" destId="{FC7E03A6-EBAE-46BA-B6BF-5525E57599AE}" srcOrd="1" destOrd="0" presId="urn:microsoft.com/office/officeart/2005/8/layout/bProcess2"/>
    <dgm:cxn modelId="{656251E6-8CC2-4292-95D9-56DAE33C2774}" type="presParOf" srcId="{11F6E0A7-4118-4F17-BA72-5B7E166D8528}" destId="{EA6AC412-6681-4276-84D9-B3081274E50D}" srcOrd="5" destOrd="0" presId="urn:microsoft.com/office/officeart/2005/8/layout/bProcess2"/>
    <dgm:cxn modelId="{21F15DC5-BB20-43C1-B82B-CF8B010E5400}" type="presParOf" srcId="{11F6E0A7-4118-4F17-BA72-5B7E166D8528}" destId="{59A313E1-7988-45A6-9BF5-40F25EF6F48D}" srcOrd="6" destOrd="0" presId="urn:microsoft.com/office/officeart/2005/8/layout/bProcess2"/>
    <dgm:cxn modelId="{D1C44FB3-0F61-47BB-9AB9-36697F60EF92}" type="presParOf" srcId="{59A313E1-7988-45A6-9BF5-40F25EF6F48D}" destId="{6A7D8168-342C-4594-B3D9-DB563B878A79}" srcOrd="0" destOrd="0" presId="urn:microsoft.com/office/officeart/2005/8/layout/bProcess2"/>
    <dgm:cxn modelId="{F5FF5FF4-239E-415B-88FD-07D848A4A968}" type="presParOf" srcId="{59A313E1-7988-45A6-9BF5-40F25EF6F48D}" destId="{59680AC2-77DC-492B-9AA9-B4910ED8FD2D}" srcOrd="1" destOrd="0" presId="urn:microsoft.com/office/officeart/2005/8/layout/bProcess2"/>
    <dgm:cxn modelId="{4B92CB1F-C31F-4DB3-BA16-BC64275D9E07}" type="presParOf" srcId="{11F6E0A7-4118-4F17-BA72-5B7E166D8528}" destId="{39CDF9EF-A653-497C-ABBA-7A7D24D73A00}" srcOrd="7" destOrd="0" presId="urn:microsoft.com/office/officeart/2005/8/layout/bProcess2"/>
    <dgm:cxn modelId="{CED73A23-6443-424D-9968-8ED213ACE8DC}" type="presParOf" srcId="{11F6E0A7-4118-4F17-BA72-5B7E166D8528}" destId="{FA7A75CC-9598-4621-805A-E5A0745FB00B}" srcOrd="8" destOrd="0" presId="urn:microsoft.com/office/officeart/2005/8/layout/bProcess2"/>
    <dgm:cxn modelId="{ADBC12C5-C0A8-4BBF-A625-2C84F63711B0}" type="presParOf" srcId="{FA7A75CC-9598-4621-805A-E5A0745FB00B}" destId="{891FBE35-5325-42F9-9996-FACBF59128ED}" srcOrd="0" destOrd="0" presId="urn:microsoft.com/office/officeart/2005/8/layout/bProcess2"/>
    <dgm:cxn modelId="{2D4611CF-57FA-4ACC-81E7-78A4A1D6D31C}" type="presParOf" srcId="{FA7A75CC-9598-4621-805A-E5A0745FB00B}" destId="{14D1E1A5-9F74-4301-9FE4-613DE759845D}" srcOrd="1" destOrd="0" presId="urn:microsoft.com/office/officeart/2005/8/layout/bProcess2"/>
    <dgm:cxn modelId="{406B00C8-0ACB-4541-ADF0-2AC925DFFA9F}" type="presParOf" srcId="{11F6E0A7-4118-4F17-BA72-5B7E166D8528}" destId="{FBC43A0F-00A4-461C-9D6C-E1F9BA662D36}" srcOrd="9" destOrd="0" presId="urn:microsoft.com/office/officeart/2005/8/layout/bProcess2"/>
    <dgm:cxn modelId="{EB554D02-8418-4A5D-B45D-027FFB2F5FC7}" type="presParOf" srcId="{11F6E0A7-4118-4F17-BA72-5B7E166D8528}" destId="{53DCD637-44A2-4BCF-AC4C-EAF2134F4AB7}" srcOrd="10" destOrd="0" presId="urn:microsoft.com/office/officeart/2005/8/layout/bProcess2"/>
    <dgm:cxn modelId="{48E37FE8-42AA-42FE-9C1A-DAFE3C1C1FC1}" type="presParOf" srcId="{53DCD637-44A2-4BCF-AC4C-EAF2134F4AB7}" destId="{7F0B69DE-EF43-42FF-A26A-8ADDC0AD2516}" srcOrd="0" destOrd="0" presId="urn:microsoft.com/office/officeart/2005/8/layout/bProcess2"/>
    <dgm:cxn modelId="{E13A5074-5290-4219-A36D-9AB422530991}" type="presParOf" srcId="{53DCD637-44A2-4BCF-AC4C-EAF2134F4AB7}" destId="{D42F5222-1E0F-435F-B460-446C6FC0F492}" srcOrd="1" destOrd="0" presId="urn:microsoft.com/office/officeart/2005/8/layout/bProcess2"/>
    <dgm:cxn modelId="{5A9AD696-6329-4B0E-9143-77F3FE9D4624}" type="presParOf" srcId="{11F6E0A7-4118-4F17-BA72-5B7E166D8528}" destId="{D637CFC4-6BC8-4AED-B026-9A239177FD34}" srcOrd="11" destOrd="0" presId="urn:microsoft.com/office/officeart/2005/8/layout/bProcess2"/>
    <dgm:cxn modelId="{36AA518F-6DE5-4F66-B869-816215339935}" type="presParOf" srcId="{11F6E0A7-4118-4F17-BA72-5B7E166D8528}" destId="{CECCF4C7-63C1-4C05-AE4B-5403A489A08B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4D096F-BA53-4038-A7D1-E10DC2A220C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4E5C55-5C10-4F2E-B65E-9CAAE7692134}">
      <dgm:prSet phldrT="[Text]"/>
      <dgm:spPr/>
      <dgm:t>
        <a:bodyPr/>
        <a:lstStyle/>
        <a:p>
          <a:r>
            <a:rPr lang="tr-TR" dirty="0" smtClean="0"/>
            <a:t>2022 Yılı MYB Vergi Gelirleri</a:t>
          </a:r>
          <a:endParaRPr lang="tr-TR" dirty="0"/>
        </a:p>
      </dgm:t>
    </dgm:pt>
    <dgm:pt modelId="{BC779A97-47A5-4767-957D-CBB4CA347748}" type="parTrans" cxnId="{B1C7BFC0-E7B1-488F-BF62-9EF67F60425A}">
      <dgm:prSet/>
      <dgm:spPr/>
      <dgm:t>
        <a:bodyPr/>
        <a:lstStyle/>
        <a:p>
          <a:endParaRPr lang="tr-TR"/>
        </a:p>
      </dgm:t>
    </dgm:pt>
    <dgm:pt modelId="{D737C497-E328-4C7B-BED9-23FF93969D6D}" type="sibTrans" cxnId="{B1C7BFC0-E7B1-488F-BF62-9EF67F60425A}">
      <dgm:prSet/>
      <dgm:spPr/>
      <dgm:t>
        <a:bodyPr/>
        <a:lstStyle/>
        <a:p>
          <a:endParaRPr lang="tr-TR"/>
        </a:p>
      </dgm:t>
    </dgm:pt>
    <dgm:pt modelId="{C8487EF5-EB01-48CD-AFF1-B68A98E3747A}">
      <dgm:prSet phldrT="[Text]"/>
      <dgm:spPr/>
      <dgm:t>
        <a:bodyPr/>
        <a:lstStyle/>
        <a:p>
          <a:r>
            <a:rPr lang="tr-TR" dirty="0" smtClean="0"/>
            <a:t>1,2 trilyon TL</a:t>
          </a:r>
          <a:endParaRPr lang="tr-TR" dirty="0"/>
        </a:p>
      </dgm:t>
    </dgm:pt>
    <dgm:pt modelId="{5D87A06A-2BAC-4A6A-B90F-8A358BDF6E4E}" type="parTrans" cxnId="{F999A416-FABF-4831-ADA7-FAC210EA9BCE}">
      <dgm:prSet/>
      <dgm:spPr/>
      <dgm:t>
        <a:bodyPr/>
        <a:lstStyle/>
        <a:p>
          <a:endParaRPr lang="tr-TR"/>
        </a:p>
      </dgm:t>
    </dgm:pt>
    <dgm:pt modelId="{79610ECF-0833-40B4-B054-8BC328455A39}" type="sibTrans" cxnId="{F999A416-FABF-4831-ADA7-FAC210EA9BCE}">
      <dgm:prSet/>
      <dgm:spPr/>
      <dgm:t>
        <a:bodyPr/>
        <a:lstStyle/>
        <a:p>
          <a:endParaRPr lang="tr-TR"/>
        </a:p>
      </dgm:t>
    </dgm:pt>
    <dgm:pt modelId="{38CDE5ED-AC90-4CC4-8E58-820F684186DD}">
      <dgm:prSet phldrT="[Text]"/>
      <dgm:spPr/>
      <dgm:t>
        <a:bodyPr/>
        <a:lstStyle/>
        <a:p>
          <a:r>
            <a:rPr lang="tr-TR" dirty="0" err="1" smtClean="0"/>
            <a:t>KKM’nin</a:t>
          </a:r>
          <a:r>
            <a:rPr lang="tr-TR" dirty="0" smtClean="0"/>
            <a:t> payı</a:t>
          </a:r>
          <a:endParaRPr lang="tr-TR" dirty="0"/>
        </a:p>
      </dgm:t>
    </dgm:pt>
    <dgm:pt modelId="{0686EC27-46B9-4F9F-ABF8-51CD106DB3CB}" type="parTrans" cxnId="{662CC908-EF0C-4CAC-80E3-7049F272F864}">
      <dgm:prSet/>
      <dgm:spPr/>
      <dgm:t>
        <a:bodyPr/>
        <a:lstStyle/>
        <a:p>
          <a:endParaRPr lang="tr-TR"/>
        </a:p>
      </dgm:t>
    </dgm:pt>
    <dgm:pt modelId="{63C38B3B-EFEC-43F1-AA1F-1245E9A33F35}" type="sibTrans" cxnId="{662CC908-EF0C-4CAC-80E3-7049F272F864}">
      <dgm:prSet/>
      <dgm:spPr/>
      <dgm:t>
        <a:bodyPr/>
        <a:lstStyle/>
        <a:p>
          <a:endParaRPr lang="tr-TR"/>
        </a:p>
      </dgm:t>
    </dgm:pt>
    <dgm:pt modelId="{1CC16CA8-7582-4C3D-BA30-D6F1E1F360D4}">
      <dgm:prSet phldrT="[Text]"/>
      <dgm:spPr/>
      <dgm:t>
        <a:bodyPr/>
        <a:lstStyle/>
        <a:p>
          <a:r>
            <a:rPr lang="tr-TR" dirty="0" smtClean="0"/>
            <a:t>%12</a:t>
          </a:r>
          <a:endParaRPr lang="tr-TR" dirty="0"/>
        </a:p>
      </dgm:t>
    </dgm:pt>
    <dgm:pt modelId="{4D21115A-773D-4DEE-9F15-A2F3F3534F94}" type="parTrans" cxnId="{28F19773-921E-4CD2-A83F-31FD903FB1D5}">
      <dgm:prSet/>
      <dgm:spPr/>
      <dgm:t>
        <a:bodyPr/>
        <a:lstStyle/>
        <a:p>
          <a:endParaRPr lang="tr-TR"/>
        </a:p>
      </dgm:t>
    </dgm:pt>
    <dgm:pt modelId="{4398244F-2293-4861-9EEE-A98F070D5A76}" type="sibTrans" cxnId="{28F19773-921E-4CD2-A83F-31FD903FB1D5}">
      <dgm:prSet/>
      <dgm:spPr/>
      <dgm:t>
        <a:bodyPr/>
        <a:lstStyle/>
        <a:p>
          <a:endParaRPr lang="tr-TR"/>
        </a:p>
      </dgm:t>
    </dgm:pt>
    <dgm:pt modelId="{67D1631D-60CE-4D2C-B879-4578C3AEE45A}" type="pres">
      <dgm:prSet presAssocID="{2E4D096F-BA53-4038-A7D1-E10DC2A220CE}" presName="rootnode" presStyleCnt="0">
        <dgm:presLayoutVars>
          <dgm:chMax/>
          <dgm:chPref/>
          <dgm:dir/>
          <dgm:animLvl val="lvl"/>
        </dgm:presLayoutVars>
      </dgm:prSet>
      <dgm:spPr/>
    </dgm:pt>
    <dgm:pt modelId="{F47CD19F-15F0-46A8-A90F-63B2189298E2}" type="pres">
      <dgm:prSet presAssocID="{BF4E5C55-5C10-4F2E-B65E-9CAAE7692134}" presName="composite" presStyleCnt="0"/>
      <dgm:spPr/>
    </dgm:pt>
    <dgm:pt modelId="{325773E0-F36D-4E2F-A2D6-C3C221A9A66A}" type="pres">
      <dgm:prSet presAssocID="{BF4E5C55-5C10-4F2E-B65E-9CAAE7692134}" presName="bentUpArrow1" presStyleLbl="alignImgPlace1" presStyleIdx="0" presStyleCnt="1"/>
      <dgm:spPr/>
    </dgm:pt>
    <dgm:pt modelId="{1470029A-BC51-4ED1-8E2F-C95308B82C35}" type="pres">
      <dgm:prSet presAssocID="{BF4E5C55-5C10-4F2E-B65E-9CAAE7692134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C19C82-6DBA-4E2F-AFF6-7358FBB65597}" type="pres">
      <dgm:prSet presAssocID="{BF4E5C55-5C10-4F2E-B65E-9CAAE769213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1DECC71-7458-45D7-8744-21C58D1F35D1}" type="pres">
      <dgm:prSet presAssocID="{D737C497-E328-4C7B-BED9-23FF93969D6D}" presName="sibTrans" presStyleCnt="0"/>
      <dgm:spPr/>
    </dgm:pt>
    <dgm:pt modelId="{9BE2E4A7-419E-41C1-8D31-F6BF24027B12}" type="pres">
      <dgm:prSet presAssocID="{38CDE5ED-AC90-4CC4-8E58-820F684186DD}" presName="composite" presStyleCnt="0"/>
      <dgm:spPr/>
    </dgm:pt>
    <dgm:pt modelId="{B754A5A0-8DB6-4AD3-8FA1-920677FD9B4E}" type="pres">
      <dgm:prSet presAssocID="{38CDE5ED-AC90-4CC4-8E58-820F684186DD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99F8A1-58A0-4D04-AA87-DC2F7327498B}" type="pres">
      <dgm:prSet presAssocID="{38CDE5ED-AC90-4CC4-8E58-820F684186DD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A150C53-2148-4C50-9C90-117CB3A41A90}" type="presOf" srcId="{BF4E5C55-5C10-4F2E-B65E-9CAAE7692134}" destId="{1470029A-BC51-4ED1-8E2F-C95308B82C35}" srcOrd="0" destOrd="0" presId="urn:microsoft.com/office/officeart/2005/8/layout/StepDownProcess"/>
    <dgm:cxn modelId="{129944EF-4C86-4C68-8EB5-5B3784653B64}" type="presOf" srcId="{1CC16CA8-7582-4C3D-BA30-D6F1E1F360D4}" destId="{6899F8A1-58A0-4D04-AA87-DC2F7327498B}" srcOrd="0" destOrd="0" presId="urn:microsoft.com/office/officeart/2005/8/layout/StepDownProcess"/>
    <dgm:cxn modelId="{764A5CB3-5C44-44D3-B02D-13B291AB9601}" type="presOf" srcId="{C8487EF5-EB01-48CD-AFF1-B68A98E3747A}" destId="{6BC19C82-6DBA-4E2F-AFF6-7358FBB65597}" srcOrd="0" destOrd="0" presId="urn:microsoft.com/office/officeart/2005/8/layout/StepDownProcess"/>
    <dgm:cxn modelId="{00D2F422-7B70-4A80-8813-CBC95787077B}" type="presOf" srcId="{38CDE5ED-AC90-4CC4-8E58-820F684186DD}" destId="{B754A5A0-8DB6-4AD3-8FA1-920677FD9B4E}" srcOrd="0" destOrd="0" presId="urn:microsoft.com/office/officeart/2005/8/layout/StepDownProcess"/>
    <dgm:cxn modelId="{F999A416-FABF-4831-ADA7-FAC210EA9BCE}" srcId="{BF4E5C55-5C10-4F2E-B65E-9CAAE7692134}" destId="{C8487EF5-EB01-48CD-AFF1-B68A98E3747A}" srcOrd="0" destOrd="0" parTransId="{5D87A06A-2BAC-4A6A-B90F-8A358BDF6E4E}" sibTransId="{79610ECF-0833-40B4-B054-8BC328455A39}"/>
    <dgm:cxn modelId="{662CC908-EF0C-4CAC-80E3-7049F272F864}" srcId="{2E4D096F-BA53-4038-A7D1-E10DC2A220CE}" destId="{38CDE5ED-AC90-4CC4-8E58-820F684186DD}" srcOrd="1" destOrd="0" parTransId="{0686EC27-46B9-4F9F-ABF8-51CD106DB3CB}" sibTransId="{63C38B3B-EFEC-43F1-AA1F-1245E9A33F35}"/>
    <dgm:cxn modelId="{F839081D-A477-4589-9BA7-BAD426B94E97}" type="presOf" srcId="{2E4D096F-BA53-4038-A7D1-E10DC2A220CE}" destId="{67D1631D-60CE-4D2C-B879-4578C3AEE45A}" srcOrd="0" destOrd="0" presId="urn:microsoft.com/office/officeart/2005/8/layout/StepDownProcess"/>
    <dgm:cxn modelId="{B1C7BFC0-E7B1-488F-BF62-9EF67F60425A}" srcId="{2E4D096F-BA53-4038-A7D1-E10DC2A220CE}" destId="{BF4E5C55-5C10-4F2E-B65E-9CAAE7692134}" srcOrd="0" destOrd="0" parTransId="{BC779A97-47A5-4767-957D-CBB4CA347748}" sibTransId="{D737C497-E328-4C7B-BED9-23FF93969D6D}"/>
    <dgm:cxn modelId="{28F19773-921E-4CD2-A83F-31FD903FB1D5}" srcId="{38CDE5ED-AC90-4CC4-8E58-820F684186DD}" destId="{1CC16CA8-7582-4C3D-BA30-D6F1E1F360D4}" srcOrd="0" destOrd="0" parTransId="{4D21115A-773D-4DEE-9F15-A2F3F3534F94}" sibTransId="{4398244F-2293-4861-9EEE-A98F070D5A76}"/>
    <dgm:cxn modelId="{089CEE53-42D2-49A5-AFFC-0DCBD02915FB}" type="presParOf" srcId="{67D1631D-60CE-4D2C-B879-4578C3AEE45A}" destId="{F47CD19F-15F0-46A8-A90F-63B2189298E2}" srcOrd="0" destOrd="0" presId="urn:microsoft.com/office/officeart/2005/8/layout/StepDownProcess"/>
    <dgm:cxn modelId="{14036437-D232-41CE-B514-6EFAD9B9EAB0}" type="presParOf" srcId="{F47CD19F-15F0-46A8-A90F-63B2189298E2}" destId="{325773E0-F36D-4E2F-A2D6-C3C221A9A66A}" srcOrd="0" destOrd="0" presId="urn:microsoft.com/office/officeart/2005/8/layout/StepDownProcess"/>
    <dgm:cxn modelId="{B52F553E-3A07-4519-A1BF-0D6DED5C1663}" type="presParOf" srcId="{F47CD19F-15F0-46A8-A90F-63B2189298E2}" destId="{1470029A-BC51-4ED1-8E2F-C95308B82C35}" srcOrd="1" destOrd="0" presId="urn:microsoft.com/office/officeart/2005/8/layout/StepDownProcess"/>
    <dgm:cxn modelId="{4D7EF551-1957-40F9-A959-EB55B287DF5B}" type="presParOf" srcId="{F47CD19F-15F0-46A8-A90F-63B2189298E2}" destId="{6BC19C82-6DBA-4E2F-AFF6-7358FBB65597}" srcOrd="2" destOrd="0" presId="urn:microsoft.com/office/officeart/2005/8/layout/StepDownProcess"/>
    <dgm:cxn modelId="{50330421-4AE2-4B19-8266-9529280B12A3}" type="presParOf" srcId="{67D1631D-60CE-4D2C-B879-4578C3AEE45A}" destId="{51DECC71-7458-45D7-8744-21C58D1F35D1}" srcOrd="1" destOrd="0" presId="urn:microsoft.com/office/officeart/2005/8/layout/StepDownProcess"/>
    <dgm:cxn modelId="{BCEB2B95-F0EA-4471-AE63-2D335BBE52D9}" type="presParOf" srcId="{67D1631D-60CE-4D2C-B879-4578C3AEE45A}" destId="{9BE2E4A7-419E-41C1-8D31-F6BF24027B12}" srcOrd="2" destOrd="0" presId="urn:microsoft.com/office/officeart/2005/8/layout/StepDownProcess"/>
    <dgm:cxn modelId="{31BB35D4-749C-4089-AD60-84ABEF219228}" type="presParOf" srcId="{9BE2E4A7-419E-41C1-8D31-F6BF24027B12}" destId="{B754A5A0-8DB6-4AD3-8FA1-920677FD9B4E}" srcOrd="0" destOrd="0" presId="urn:microsoft.com/office/officeart/2005/8/layout/StepDownProcess"/>
    <dgm:cxn modelId="{CB20A93C-165A-4FBD-A63B-5AE151759758}" type="presParOf" srcId="{9BE2E4A7-419E-41C1-8D31-F6BF24027B12}" destId="{6899F8A1-58A0-4D04-AA87-DC2F73274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1AD46E-3FEF-4E50-AC31-6705A53D1185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883B63-E261-473C-8944-EE48DE75569D}">
      <dgm:prSet phldrT="[Text]"/>
      <dgm:spPr/>
      <dgm:t>
        <a:bodyPr/>
        <a:lstStyle/>
        <a:p>
          <a:r>
            <a:rPr lang="tr-TR" dirty="0" smtClean="0"/>
            <a:t>Olumlu Yönler</a:t>
          </a:r>
          <a:endParaRPr lang="tr-TR" dirty="0"/>
        </a:p>
      </dgm:t>
    </dgm:pt>
    <dgm:pt modelId="{F6B76C7F-38D6-4C5C-B22F-960072866C49}" type="parTrans" cxnId="{58C7BD6F-10FB-4D53-BCE8-DE9322B9E909}">
      <dgm:prSet/>
      <dgm:spPr/>
      <dgm:t>
        <a:bodyPr/>
        <a:lstStyle/>
        <a:p>
          <a:endParaRPr lang="tr-TR"/>
        </a:p>
      </dgm:t>
    </dgm:pt>
    <dgm:pt modelId="{34F2C5DE-0BC7-43BB-A616-00F49F7CED28}" type="sibTrans" cxnId="{58C7BD6F-10FB-4D53-BCE8-DE9322B9E909}">
      <dgm:prSet/>
      <dgm:spPr/>
      <dgm:t>
        <a:bodyPr/>
        <a:lstStyle/>
        <a:p>
          <a:endParaRPr lang="tr-TR"/>
        </a:p>
      </dgm:t>
    </dgm:pt>
    <dgm:pt modelId="{E977B4F5-D91B-4708-98C5-AD4232950B3A}">
      <dgm:prSet phldrT="[Text]"/>
      <dgm:spPr/>
      <dgm:t>
        <a:bodyPr/>
        <a:lstStyle/>
        <a:p>
          <a:r>
            <a:rPr lang="tr-TR" dirty="0" smtClean="0"/>
            <a:t>Olumsuz Yönler</a:t>
          </a:r>
          <a:endParaRPr lang="tr-TR" dirty="0"/>
        </a:p>
      </dgm:t>
    </dgm:pt>
    <dgm:pt modelId="{CA87D4B1-C7EB-4C77-90DD-E09AD92BF0F0}" type="parTrans" cxnId="{DA21CFB2-CE57-48C8-A8AE-F31BBB60E5C5}">
      <dgm:prSet/>
      <dgm:spPr/>
      <dgm:t>
        <a:bodyPr/>
        <a:lstStyle/>
        <a:p>
          <a:endParaRPr lang="tr-TR"/>
        </a:p>
      </dgm:t>
    </dgm:pt>
    <dgm:pt modelId="{662A275D-9546-4BFA-BB20-8D0F1124652A}" type="sibTrans" cxnId="{DA21CFB2-CE57-48C8-A8AE-F31BBB60E5C5}">
      <dgm:prSet/>
      <dgm:spPr/>
      <dgm:t>
        <a:bodyPr/>
        <a:lstStyle/>
        <a:p>
          <a:endParaRPr lang="tr-TR"/>
        </a:p>
      </dgm:t>
    </dgm:pt>
    <dgm:pt modelId="{CA380082-EAF7-4800-BE37-A00B46E60E6E}">
      <dgm:prSet phldrT="[Text]"/>
      <dgm:spPr/>
      <dgm:t>
        <a:bodyPr/>
        <a:lstStyle/>
        <a:p>
          <a:r>
            <a:rPr lang="tr-TR" smtClean="0"/>
            <a:t>Mevduatların </a:t>
          </a:r>
          <a:r>
            <a:rPr lang="tr-TR" dirty="0" smtClean="0"/>
            <a:t>vadesini uzatma</a:t>
          </a:r>
          <a:endParaRPr lang="tr-TR" dirty="0"/>
        </a:p>
      </dgm:t>
    </dgm:pt>
    <dgm:pt modelId="{7215C38A-FF7A-4D51-9A8B-15D307E7DFF9}" type="parTrans" cxnId="{0C2F3B34-B8F5-4AC5-861C-365F2A16A482}">
      <dgm:prSet/>
      <dgm:spPr/>
      <dgm:t>
        <a:bodyPr/>
        <a:lstStyle/>
        <a:p>
          <a:endParaRPr lang="tr-TR"/>
        </a:p>
      </dgm:t>
    </dgm:pt>
    <dgm:pt modelId="{60A5C24F-AA12-4759-A9A2-0C17BEEFE2F8}" type="sibTrans" cxnId="{0C2F3B34-B8F5-4AC5-861C-365F2A16A482}">
      <dgm:prSet/>
      <dgm:spPr/>
      <dgm:t>
        <a:bodyPr/>
        <a:lstStyle/>
        <a:p>
          <a:endParaRPr lang="tr-TR"/>
        </a:p>
      </dgm:t>
    </dgm:pt>
    <dgm:pt modelId="{2194DF0D-716D-4597-9E05-5411803770D8}">
      <dgm:prSet phldrT="[Text]"/>
      <dgm:spPr/>
      <dgm:t>
        <a:bodyPr/>
        <a:lstStyle/>
        <a:p>
          <a:r>
            <a:rPr lang="tr-TR" dirty="0" smtClean="0"/>
            <a:t>Finansal ürünler arasında vergi /getiri takozu</a:t>
          </a:r>
          <a:endParaRPr lang="tr-TR" dirty="0"/>
        </a:p>
      </dgm:t>
    </dgm:pt>
    <dgm:pt modelId="{1431196A-A8CF-48D1-8BC6-2ACB9DE13C96}" type="parTrans" cxnId="{06D61EA3-B816-4FF7-9777-72BD30761328}">
      <dgm:prSet/>
      <dgm:spPr/>
      <dgm:t>
        <a:bodyPr/>
        <a:lstStyle/>
        <a:p>
          <a:endParaRPr lang="tr-TR"/>
        </a:p>
      </dgm:t>
    </dgm:pt>
    <dgm:pt modelId="{DE5316FC-1328-461C-A4A4-63068926B8F6}" type="sibTrans" cxnId="{06D61EA3-B816-4FF7-9777-72BD30761328}">
      <dgm:prSet/>
      <dgm:spPr/>
      <dgm:t>
        <a:bodyPr/>
        <a:lstStyle/>
        <a:p>
          <a:endParaRPr lang="tr-TR"/>
        </a:p>
      </dgm:t>
    </dgm:pt>
    <dgm:pt modelId="{D5351802-F26F-4424-9176-26E4C1C6D598}">
      <dgm:prSet phldrT="[Text]"/>
      <dgm:spPr/>
      <dgm:t>
        <a:bodyPr/>
        <a:lstStyle/>
        <a:p>
          <a:r>
            <a:rPr lang="tr-TR" dirty="0" smtClean="0"/>
            <a:t>Enflasyon altında getiri nedeniyle finans dışı ürünlere kaçış</a:t>
          </a:r>
          <a:endParaRPr lang="tr-TR" dirty="0"/>
        </a:p>
      </dgm:t>
    </dgm:pt>
    <dgm:pt modelId="{61D688BD-B1E3-4DEF-8E7F-99041C97DB68}" type="parTrans" cxnId="{EFEC49E0-E672-4673-8E95-9415F6A8FCAA}">
      <dgm:prSet/>
      <dgm:spPr/>
      <dgm:t>
        <a:bodyPr/>
        <a:lstStyle/>
        <a:p>
          <a:endParaRPr lang="tr-TR"/>
        </a:p>
      </dgm:t>
    </dgm:pt>
    <dgm:pt modelId="{0F8C6738-6007-4884-BC82-F723D83796EC}" type="sibTrans" cxnId="{EFEC49E0-E672-4673-8E95-9415F6A8FCAA}">
      <dgm:prSet/>
      <dgm:spPr/>
      <dgm:t>
        <a:bodyPr/>
        <a:lstStyle/>
        <a:p>
          <a:endParaRPr lang="tr-TR"/>
        </a:p>
      </dgm:t>
    </dgm:pt>
    <dgm:pt modelId="{785E1D92-30F7-4A87-B3C1-5AD4DF83EAC1}" type="pres">
      <dgm:prSet presAssocID="{DC1AD46E-3FEF-4E50-AC31-6705A53D118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8CE11D02-D4C3-42B7-B491-C6262C6F6833}" type="pres">
      <dgm:prSet presAssocID="{DC1AD46E-3FEF-4E50-AC31-6705A53D1185}" presName="Background" presStyleLbl="bgImgPlace1" presStyleIdx="0" presStyleCnt="1"/>
      <dgm:spPr/>
    </dgm:pt>
    <dgm:pt modelId="{A50037DE-DF18-47BA-8A6D-B72BB9A25B84}" type="pres">
      <dgm:prSet presAssocID="{DC1AD46E-3FEF-4E50-AC31-6705A53D118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D93A4E1-4E83-4D57-AA59-7B816DAA5037}" type="pres">
      <dgm:prSet presAssocID="{DC1AD46E-3FEF-4E50-AC31-6705A53D118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8D9B0D-95D8-4B5B-929D-1767D6863B29}" type="pres">
      <dgm:prSet presAssocID="{DC1AD46E-3FEF-4E50-AC31-6705A53D1185}" presName="Plus" presStyleLbl="alignNode1" presStyleIdx="0" presStyleCnt="2"/>
      <dgm:spPr/>
    </dgm:pt>
    <dgm:pt modelId="{5504110D-576A-4E33-B24E-F0DAD5FD6753}" type="pres">
      <dgm:prSet presAssocID="{DC1AD46E-3FEF-4E50-AC31-6705A53D1185}" presName="Minus" presStyleLbl="alignNode1" presStyleIdx="1" presStyleCnt="2"/>
      <dgm:spPr/>
    </dgm:pt>
    <dgm:pt modelId="{1AC027AF-E977-446A-8EE1-107A61C35226}" type="pres">
      <dgm:prSet presAssocID="{DC1AD46E-3FEF-4E50-AC31-6705A53D1185}" presName="Divider" presStyleLbl="parChTrans1D1" presStyleIdx="0" presStyleCnt="1"/>
      <dgm:spPr/>
    </dgm:pt>
  </dgm:ptLst>
  <dgm:cxnLst>
    <dgm:cxn modelId="{EFEC49E0-E672-4673-8E95-9415F6A8FCAA}" srcId="{E977B4F5-D91B-4708-98C5-AD4232950B3A}" destId="{D5351802-F26F-4424-9176-26E4C1C6D598}" srcOrd="1" destOrd="0" parTransId="{61D688BD-B1E3-4DEF-8E7F-99041C97DB68}" sibTransId="{0F8C6738-6007-4884-BC82-F723D83796EC}"/>
    <dgm:cxn modelId="{69D24A8B-9488-4CB1-897D-BC311EC4E052}" type="presOf" srcId="{C6883B63-E261-473C-8944-EE48DE75569D}" destId="{A50037DE-DF18-47BA-8A6D-B72BB9A25B84}" srcOrd="0" destOrd="0" presId="urn:microsoft.com/office/officeart/2009/3/layout/PlusandMinus"/>
    <dgm:cxn modelId="{0C2F3B34-B8F5-4AC5-861C-365F2A16A482}" srcId="{C6883B63-E261-473C-8944-EE48DE75569D}" destId="{CA380082-EAF7-4800-BE37-A00B46E60E6E}" srcOrd="0" destOrd="0" parTransId="{7215C38A-FF7A-4D51-9A8B-15D307E7DFF9}" sibTransId="{60A5C24F-AA12-4759-A9A2-0C17BEEFE2F8}"/>
    <dgm:cxn modelId="{CCB2311F-5E4E-49F9-8483-1DDEF0B9296F}" type="presOf" srcId="{D5351802-F26F-4424-9176-26E4C1C6D598}" destId="{9D93A4E1-4E83-4D57-AA59-7B816DAA5037}" srcOrd="0" destOrd="2" presId="urn:microsoft.com/office/officeart/2009/3/layout/PlusandMinus"/>
    <dgm:cxn modelId="{D459E0F1-00BA-4EC4-8E99-9EDD0F8C4EFE}" type="presOf" srcId="{CA380082-EAF7-4800-BE37-A00B46E60E6E}" destId="{A50037DE-DF18-47BA-8A6D-B72BB9A25B84}" srcOrd="0" destOrd="1" presId="urn:microsoft.com/office/officeart/2009/3/layout/PlusandMinus"/>
    <dgm:cxn modelId="{5088D2B6-8E1F-44CC-A70B-A662BB2406C2}" type="presOf" srcId="{2194DF0D-716D-4597-9E05-5411803770D8}" destId="{9D93A4E1-4E83-4D57-AA59-7B816DAA5037}" srcOrd="0" destOrd="1" presId="urn:microsoft.com/office/officeart/2009/3/layout/PlusandMinus"/>
    <dgm:cxn modelId="{06D61EA3-B816-4FF7-9777-72BD30761328}" srcId="{E977B4F5-D91B-4708-98C5-AD4232950B3A}" destId="{2194DF0D-716D-4597-9E05-5411803770D8}" srcOrd="0" destOrd="0" parTransId="{1431196A-A8CF-48D1-8BC6-2ACB9DE13C96}" sibTransId="{DE5316FC-1328-461C-A4A4-63068926B8F6}"/>
    <dgm:cxn modelId="{29B9CEA0-18C8-4F4D-82FF-AB59FFFF2EE5}" type="presOf" srcId="{E977B4F5-D91B-4708-98C5-AD4232950B3A}" destId="{9D93A4E1-4E83-4D57-AA59-7B816DAA5037}" srcOrd="0" destOrd="0" presId="urn:microsoft.com/office/officeart/2009/3/layout/PlusandMinus"/>
    <dgm:cxn modelId="{E2324394-D375-438D-8C17-67DC245DAD9D}" type="presOf" srcId="{DC1AD46E-3FEF-4E50-AC31-6705A53D1185}" destId="{785E1D92-30F7-4A87-B3C1-5AD4DF83EAC1}" srcOrd="0" destOrd="0" presId="urn:microsoft.com/office/officeart/2009/3/layout/PlusandMinus"/>
    <dgm:cxn modelId="{58C7BD6F-10FB-4D53-BCE8-DE9322B9E909}" srcId="{DC1AD46E-3FEF-4E50-AC31-6705A53D1185}" destId="{C6883B63-E261-473C-8944-EE48DE75569D}" srcOrd="0" destOrd="0" parTransId="{F6B76C7F-38D6-4C5C-B22F-960072866C49}" sibTransId="{34F2C5DE-0BC7-43BB-A616-00F49F7CED28}"/>
    <dgm:cxn modelId="{DA21CFB2-CE57-48C8-A8AE-F31BBB60E5C5}" srcId="{DC1AD46E-3FEF-4E50-AC31-6705A53D1185}" destId="{E977B4F5-D91B-4708-98C5-AD4232950B3A}" srcOrd="1" destOrd="0" parTransId="{CA87D4B1-C7EB-4C77-90DD-E09AD92BF0F0}" sibTransId="{662A275D-9546-4BFA-BB20-8D0F1124652A}"/>
    <dgm:cxn modelId="{4215F6D6-CEE1-4E29-A10E-C78407EA8EF3}" type="presParOf" srcId="{785E1D92-30F7-4A87-B3C1-5AD4DF83EAC1}" destId="{8CE11D02-D4C3-42B7-B491-C6262C6F6833}" srcOrd="0" destOrd="0" presId="urn:microsoft.com/office/officeart/2009/3/layout/PlusandMinus"/>
    <dgm:cxn modelId="{B908FF06-0C04-4EFA-9C33-A829226731D4}" type="presParOf" srcId="{785E1D92-30F7-4A87-B3C1-5AD4DF83EAC1}" destId="{A50037DE-DF18-47BA-8A6D-B72BB9A25B84}" srcOrd="1" destOrd="0" presId="urn:microsoft.com/office/officeart/2009/3/layout/PlusandMinus"/>
    <dgm:cxn modelId="{CD70AD9B-83D2-4A3D-A7E6-CA91E465AE37}" type="presParOf" srcId="{785E1D92-30F7-4A87-B3C1-5AD4DF83EAC1}" destId="{9D93A4E1-4E83-4D57-AA59-7B816DAA5037}" srcOrd="2" destOrd="0" presId="urn:microsoft.com/office/officeart/2009/3/layout/PlusandMinus"/>
    <dgm:cxn modelId="{EB246527-B1BC-4BED-8246-4D7C98D43740}" type="presParOf" srcId="{785E1D92-30F7-4A87-B3C1-5AD4DF83EAC1}" destId="{1E8D9B0D-95D8-4B5B-929D-1767D6863B29}" srcOrd="3" destOrd="0" presId="urn:microsoft.com/office/officeart/2009/3/layout/PlusandMinus"/>
    <dgm:cxn modelId="{831DC723-B86B-4A37-BE3E-EA5BFAD11471}" type="presParOf" srcId="{785E1D92-30F7-4A87-B3C1-5AD4DF83EAC1}" destId="{5504110D-576A-4E33-B24E-F0DAD5FD6753}" srcOrd="4" destOrd="0" presId="urn:microsoft.com/office/officeart/2009/3/layout/PlusandMinus"/>
    <dgm:cxn modelId="{093C2645-68D0-4F39-90E3-7CD18307CC56}" type="presParOf" srcId="{785E1D92-30F7-4A87-B3C1-5AD4DF83EAC1}" destId="{1AC027AF-E977-446A-8EE1-107A61C3522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A65CB8-3153-44E2-BCD9-060080C6A0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F92FF06-19C6-4842-B372-5BA93078A7B9}">
      <dgm:prSet phldrT="[Text]" custT="1"/>
      <dgm:spPr/>
      <dgm:t>
        <a:bodyPr/>
        <a:lstStyle/>
        <a:p>
          <a:r>
            <a:rPr lang="tr-TR" sz="3600" dirty="0" smtClean="0"/>
            <a:t>Enflasyon beklentileri artıyor</a:t>
          </a:r>
          <a:endParaRPr lang="tr-TR" sz="3600" dirty="0"/>
        </a:p>
      </dgm:t>
    </dgm:pt>
    <dgm:pt modelId="{3A25827A-0F3D-4BC5-A042-000D467C5A48}" type="parTrans" cxnId="{B2F381FA-325E-40FE-BFE9-DDA2B6EBE73E}">
      <dgm:prSet/>
      <dgm:spPr/>
      <dgm:t>
        <a:bodyPr/>
        <a:lstStyle/>
        <a:p>
          <a:endParaRPr lang="tr-TR" sz="1400"/>
        </a:p>
      </dgm:t>
    </dgm:pt>
    <dgm:pt modelId="{172DCE2B-9D2A-435C-A3B8-C99C3DBCB376}" type="sibTrans" cxnId="{B2F381FA-325E-40FE-BFE9-DDA2B6EBE73E}">
      <dgm:prSet/>
      <dgm:spPr/>
      <dgm:t>
        <a:bodyPr/>
        <a:lstStyle/>
        <a:p>
          <a:endParaRPr lang="tr-TR" sz="1400"/>
        </a:p>
      </dgm:t>
    </dgm:pt>
    <dgm:pt modelId="{BC1DB701-CC37-4184-9CBE-ECAF54692169}">
      <dgm:prSet phldrT="[Text]" custT="1"/>
      <dgm:spPr/>
      <dgm:t>
        <a:bodyPr/>
        <a:lstStyle/>
        <a:p>
          <a:r>
            <a:rPr lang="tr-TR" sz="3600" dirty="0" smtClean="0"/>
            <a:t>Tahminler arası sapma artıyor</a:t>
          </a:r>
          <a:endParaRPr lang="tr-TR" sz="3600" dirty="0"/>
        </a:p>
      </dgm:t>
    </dgm:pt>
    <dgm:pt modelId="{5D30C2B9-8C8F-41D0-97F7-936011D87C5E}" type="parTrans" cxnId="{BFA4C079-D10D-44D2-809C-E1CD1CCCD9A4}">
      <dgm:prSet/>
      <dgm:spPr/>
      <dgm:t>
        <a:bodyPr/>
        <a:lstStyle/>
        <a:p>
          <a:endParaRPr lang="tr-TR" sz="1400"/>
        </a:p>
      </dgm:t>
    </dgm:pt>
    <dgm:pt modelId="{A1C57145-D645-465F-AE63-A2E2A1C35E43}" type="sibTrans" cxnId="{BFA4C079-D10D-44D2-809C-E1CD1CCCD9A4}">
      <dgm:prSet/>
      <dgm:spPr/>
      <dgm:t>
        <a:bodyPr/>
        <a:lstStyle/>
        <a:p>
          <a:endParaRPr lang="tr-TR" sz="1400"/>
        </a:p>
      </dgm:t>
    </dgm:pt>
    <dgm:pt modelId="{5AA2265F-2AF7-46F3-B6E9-B2E16ADF6DBE}" type="pres">
      <dgm:prSet presAssocID="{A7A65CB8-3153-44E2-BCD9-060080C6A089}" presName="linear" presStyleCnt="0">
        <dgm:presLayoutVars>
          <dgm:animLvl val="lvl"/>
          <dgm:resizeHandles val="exact"/>
        </dgm:presLayoutVars>
      </dgm:prSet>
      <dgm:spPr/>
    </dgm:pt>
    <dgm:pt modelId="{3A0E91FE-1FF4-45CD-ADA7-D6B6A436E23A}" type="pres">
      <dgm:prSet presAssocID="{2F92FF06-19C6-4842-B372-5BA93078A7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469736-FBD7-4DE0-AEF2-D7FF7D230C51}" type="pres">
      <dgm:prSet presAssocID="{172DCE2B-9D2A-435C-A3B8-C99C3DBCB376}" presName="spacer" presStyleCnt="0"/>
      <dgm:spPr/>
    </dgm:pt>
    <dgm:pt modelId="{AA46A8E6-94F7-47D1-885D-B9180D8CE22B}" type="pres">
      <dgm:prSet presAssocID="{BC1DB701-CC37-4184-9CBE-ECAF546921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27F703-DBCE-4065-A451-C6A9CDF9AC1C}" type="presOf" srcId="{BC1DB701-CC37-4184-9CBE-ECAF54692169}" destId="{AA46A8E6-94F7-47D1-885D-B9180D8CE22B}" srcOrd="0" destOrd="0" presId="urn:microsoft.com/office/officeart/2005/8/layout/vList2"/>
    <dgm:cxn modelId="{34C410C6-BF27-44AE-8E78-FAEE432E0528}" type="presOf" srcId="{2F92FF06-19C6-4842-B372-5BA93078A7B9}" destId="{3A0E91FE-1FF4-45CD-ADA7-D6B6A436E23A}" srcOrd="0" destOrd="0" presId="urn:microsoft.com/office/officeart/2005/8/layout/vList2"/>
    <dgm:cxn modelId="{B2F381FA-325E-40FE-BFE9-DDA2B6EBE73E}" srcId="{A7A65CB8-3153-44E2-BCD9-060080C6A089}" destId="{2F92FF06-19C6-4842-B372-5BA93078A7B9}" srcOrd="0" destOrd="0" parTransId="{3A25827A-0F3D-4BC5-A042-000D467C5A48}" sibTransId="{172DCE2B-9D2A-435C-A3B8-C99C3DBCB376}"/>
    <dgm:cxn modelId="{0FFABDD1-1B76-447F-BBF3-A366326FBE7E}" type="presOf" srcId="{A7A65CB8-3153-44E2-BCD9-060080C6A089}" destId="{5AA2265F-2AF7-46F3-B6E9-B2E16ADF6DBE}" srcOrd="0" destOrd="0" presId="urn:microsoft.com/office/officeart/2005/8/layout/vList2"/>
    <dgm:cxn modelId="{BFA4C079-D10D-44D2-809C-E1CD1CCCD9A4}" srcId="{A7A65CB8-3153-44E2-BCD9-060080C6A089}" destId="{BC1DB701-CC37-4184-9CBE-ECAF54692169}" srcOrd="1" destOrd="0" parTransId="{5D30C2B9-8C8F-41D0-97F7-936011D87C5E}" sibTransId="{A1C57145-D645-465F-AE63-A2E2A1C35E43}"/>
    <dgm:cxn modelId="{CEE9E016-8325-45C0-BBDB-48E355ED1D49}" type="presParOf" srcId="{5AA2265F-2AF7-46F3-B6E9-B2E16ADF6DBE}" destId="{3A0E91FE-1FF4-45CD-ADA7-D6B6A436E23A}" srcOrd="0" destOrd="0" presId="urn:microsoft.com/office/officeart/2005/8/layout/vList2"/>
    <dgm:cxn modelId="{143AF068-993B-4F7B-A8F1-A3E4BDCA9606}" type="presParOf" srcId="{5AA2265F-2AF7-46F3-B6E9-B2E16ADF6DBE}" destId="{57469736-FBD7-4DE0-AEF2-D7FF7D230C51}" srcOrd="1" destOrd="0" presId="urn:microsoft.com/office/officeart/2005/8/layout/vList2"/>
    <dgm:cxn modelId="{DC83568B-DC51-4901-92E8-F3CFD025D47A}" type="presParOf" srcId="{5AA2265F-2AF7-46F3-B6E9-B2E16ADF6DBE}" destId="{AA46A8E6-94F7-47D1-885D-B9180D8CE2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69CE28-5BAC-4849-98E8-B3BC3CB61FF8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E722DEE-085D-4984-B8A0-36BABED3C6A9}">
      <dgm:prSet phldrT="[Text]"/>
      <dgm:spPr/>
      <dgm:t>
        <a:bodyPr/>
        <a:lstStyle/>
        <a:p>
          <a:r>
            <a:rPr lang="tr-TR" dirty="0" smtClean="0"/>
            <a:t>Rusya- Ukrayna savaşının devamı</a:t>
          </a:r>
          <a:endParaRPr lang="tr-TR" dirty="0"/>
        </a:p>
      </dgm:t>
    </dgm:pt>
    <dgm:pt modelId="{86D084CB-294F-4BE0-BE1B-B8B0773EF2C1}" type="parTrans" cxnId="{1C4CF153-CC44-409E-97F9-00FE2EDBC04E}">
      <dgm:prSet/>
      <dgm:spPr/>
      <dgm:t>
        <a:bodyPr/>
        <a:lstStyle/>
        <a:p>
          <a:endParaRPr lang="tr-TR"/>
        </a:p>
      </dgm:t>
    </dgm:pt>
    <dgm:pt modelId="{F3E4B6A8-0D63-45C2-9607-A7AB5591478F}" type="sibTrans" cxnId="{1C4CF153-CC44-409E-97F9-00FE2EDBC04E}">
      <dgm:prSet/>
      <dgm:spPr/>
      <dgm:t>
        <a:bodyPr/>
        <a:lstStyle/>
        <a:p>
          <a:endParaRPr lang="tr-TR"/>
        </a:p>
      </dgm:t>
    </dgm:pt>
    <dgm:pt modelId="{C0557744-3244-4C3D-A11E-A1A007B55FAB}">
      <dgm:prSet phldrT="[Text]"/>
      <dgm:spPr/>
      <dgm:t>
        <a:bodyPr/>
        <a:lstStyle/>
        <a:p>
          <a:r>
            <a:rPr lang="tr-TR" dirty="0" smtClean="0"/>
            <a:t>Küresel Para Politikası</a:t>
          </a:r>
          <a:endParaRPr lang="tr-TR" dirty="0"/>
        </a:p>
      </dgm:t>
    </dgm:pt>
    <dgm:pt modelId="{DF45229E-E482-45B6-B8C4-9B634179CCA8}" type="parTrans" cxnId="{7B068B06-EA72-488C-84C2-5D80A5DDFF0F}">
      <dgm:prSet/>
      <dgm:spPr/>
      <dgm:t>
        <a:bodyPr/>
        <a:lstStyle/>
        <a:p>
          <a:endParaRPr lang="tr-TR"/>
        </a:p>
      </dgm:t>
    </dgm:pt>
    <dgm:pt modelId="{372FF014-79C0-432C-8214-B17BCFE8D21F}" type="sibTrans" cxnId="{7B068B06-EA72-488C-84C2-5D80A5DDFF0F}">
      <dgm:prSet/>
      <dgm:spPr/>
      <dgm:t>
        <a:bodyPr/>
        <a:lstStyle/>
        <a:p>
          <a:endParaRPr lang="tr-TR"/>
        </a:p>
      </dgm:t>
    </dgm:pt>
    <dgm:pt modelId="{011553EC-2CE8-4BB1-BAD9-E3EC56850D76}">
      <dgm:prSet phldrT="[Text]"/>
      <dgm:spPr/>
      <dgm:t>
        <a:bodyPr/>
        <a:lstStyle/>
        <a:p>
          <a:r>
            <a:rPr lang="tr-TR" dirty="0" smtClean="0"/>
            <a:t>Yüksek faiz artışları</a:t>
          </a:r>
          <a:endParaRPr lang="tr-TR" dirty="0"/>
        </a:p>
      </dgm:t>
    </dgm:pt>
    <dgm:pt modelId="{1E7B17EB-888A-4AE1-AC1F-31F0526B57EF}" type="parTrans" cxnId="{85D15977-A9AB-4624-A4DC-61A646566D53}">
      <dgm:prSet/>
      <dgm:spPr/>
      <dgm:t>
        <a:bodyPr/>
        <a:lstStyle/>
        <a:p>
          <a:endParaRPr lang="tr-TR"/>
        </a:p>
      </dgm:t>
    </dgm:pt>
    <dgm:pt modelId="{ABCE77E1-6E3D-4CA2-BFBF-E1D59A501AB6}" type="sibTrans" cxnId="{85D15977-A9AB-4624-A4DC-61A646566D53}">
      <dgm:prSet/>
      <dgm:spPr/>
      <dgm:t>
        <a:bodyPr/>
        <a:lstStyle/>
        <a:p>
          <a:endParaRPr lang="tr-TR"/>
        </a:p>
      </dgm:t>
    </dgm:pt>
    <dgm:pt modelId="{F04B23FD-DAA1-4507-9EE4-7B6D7F979152}">
      <dgm:prSet phldrT="[Text]"/>
      <dgm:spPr/>
      <dgm:t>
        <a:bodyPr/>
        <a:lstStyle/>
        <a:p>
          <a:r>
            <a:rPr lang="tr-TR" dirty="0" smtClean="0"/>
            <a:t>Bilançoda hızlı küçülme</a:t>
          </a:r>
          <a:endParaRPr lang="tr-TR" dirty="0"/>
        </a:p>
      </dgm:t>
    </dgm:pt>
    <dgm:pt modelId="{09CFFEA0-1F24-42E0-9E65-653093BAFB70}" type="parTrans" cxnId="{92744D7D-EA10-4C10-AB76-DC0AF50F0D42}">
      <dgm:prSet/>
      <dgm:spPr/>
      <dgm:t>
        <a:bodyPr/>
        <a:lstStyle/>
        <a:p>
          <a:endParaRPr lang="tr-TR"/>
        </a:p>
      </dgm:t>
    </dgm:pt>
    <dgm:pt modelId="{EB3818DD-E6CB-4E1F-8048-736752B4FB9C}" type="sibTrans" cxnId="{92744D7D-EA10-4C10-AB76-DC0AF50F0D42}">
      <dgm:prSet/>
      <dgm:spPr/>
      <dgm:t>
        <a:bodyPr/>
        <a:lstStyle/>
        <a:p>
          <a:endParaRPr lang="tr-TR"/>
        </a:p>
      </dgm:t>
    </dgm:pt>
    <dgm:pt modelId="{E79DA229-4D01-48A1-A80A-E5C97FBC5F4B}">
      <dgm:prSet phldrT="[Text]"/>
      <dgm:spPr/>
      <dgm:t>
        <a:bodyPr/>
        <a:lstStyle/>
        <a:p>
          <a:r>
            <a:rPr lang="tr-TR" dirty="0" smtClean="0"/>
            <a:t>Emtia şokları</a:t>
          </a:r>
          <a:endParaRPr lang="tr-TR" dirty="0"/>
        </a:p>
      </dgm:t>
    </dgm:pt>
    <dgm:pt modelId="{0F1DE0A2-8CDF-4EAC-8BE2-21DEFB565B51}" type="parTrans" cxnId="{C0995556-7451-4E1F-B2DB-B2E6A4BB01E0}">
      <dgm:prSet/>
      <dgm:spPr/>
      <dgm:t>
        <a:bodyPr/>
        <a:lstStyle/>
        <a:p>
          <a:endParaRPr lang="tr-TR"/>
        </a:p>
      </dgm:t>
    </dgm:pt>
    <dgm:pt modelId="{55F3A609-564D-4A85-8B78-F45BC5AB1F2B}" type="sibTrans" cxnId="{C0995556-7451-4E1F-B2DB-B2E6A4BB01E0}">
      <dgm:prSet/>
      <dgm:spPr/>
      <dgm:t>
        <a:bodyPr/>
        <a:lstStyle/>
        <a:p>
          <a:endParaRPr lang="tr-TR"/>
        </a:p>
      </dgm:t>
    </dgm:pt>
    <dgm:pt modelId="{9AF8E475-36EB-49D6-AF74-783A7D1CEA35}">
      <dgm:prSet phldrT="[Text]"/>
      <dgm:spPr/>
      <dgm:t>
        <a:bodyPr/>
        <a:lstStyle/>
        <a:p>
          <a:r>
            <a:rPr lang="tr-TR" dirty="0" smtClean="0"/>
            <a:t>Turizm gelirlerinde azalma</a:t>
          </a:r>
          <a:endParaRPr lang="tr-TR" dirty="0"/>
        </a:p>
      </dgm:t>
    </dgm:pt>
    <dgm:pt modelId="{BE1CBBB8-B908-48DB-9AAC-1D60F4E07ABA}" type="parTrans" cxnId="{F74A47FA-912D-420E-B3A8-5017A0A81E99}">
      <dgm:prSet/>
      <dgm:spPr/>
      <dgm:t>
        <a:bodyPr/>
        <a:lstStyle/>
        <a:p>
          <a:endParaRPr lang="tr-TR"/>
        </a:p>
      </dgm:t>
    </dgm:pt>
    <dgm:pt modelId="{975974B7-23F6-448A-9880-2D2459029D88}" type="sibTrans" cxnId="{F74A47FA-912D-420E-B3A8-5017A0A81E99}">
      <dgm:prSet/>
      <dgm:spPr/>
      <dgm:t>
        <a:bodyPr/>
        <a:lstStyle/>
        <a:p>
          <a:endParaRPr lang="tr-TR"/>
        </a:p>
      </dgm:t>
    </dgm:pt>
    <dgm:pt modelId="{8C464FCF-6915-4655-8617-5184049E6EAE}">
      <dgm:prSet phldrT="[Text]"/>
      <dgm:spPr/>
      <dgm:t>
        <a:bodyPr/>
        <a:lstStyle/>
        <a:p>
          <a:r>
            <a:rPr lang="tr-TR" dirty="0" smtClean="0"/>
            <a:t>Dış ticarette daralma</a:t>
          </a:r>
          <a:endParaRPr lang="tr-TR" dirty="0"/>
        </a:p>
      </dgm:t>
    </dgm:pt>
    <dgm:pt modelId="{A4FF4E2E-0BC8-414E-B6EA-F621BA7F8709}" type="parTrans" cxnId="{AA8740D8-774E-4B25-BA20-4E6982851266}">
      <dgm:prSet/>
      <dgm:spPr/>
      <dgm:t>
        <a:bodyPr/>
        <a:lstStyle/>
        <a:p>
          <a:endParaRPr lang="tr-TR"/>
        </a:p>
      </dgm:t>
    </dgm:pt>
    <dgm:pt modelId="{50A4944D-0F42-4928-9E2F-5BA4E48F0DB9}" type="sibTrans" cxnId="{AA8740D8-774E-4B25-BA20-4E6982851266}">
      <dgm:prSet/>
      <dgm:spPr/>
      <dgm:t>
        <a:bodyPr/>
        <a:lstStyle/>
        <a:p>
          <a:endParaRPr lang="tr-TR"/>
        </a:p>
      </dgm:t>
    </dgm:pt>
    <dgm:pt modelId="{6AD56719-5CBE-420B-B715-2E989A01FF60}">
      <dgm:prSet phldrT="[Text]"/>
      <dgm:spPr/>
      <dgm:t>
        <a:bodyPr/>
        <a:lstStyle/>
        <a:p>
          <a:r>
            <a:rPr lang="tr-TR" dirty="0" err="1" smtClean="0"/>
            <a:t>Pandemi</a:t>
          </a:r>
          <a:endParaRPr lang="tr-TR" dirty="0"/>
        </a:p>
      </dgm:t>
    </dgm:pt>
    <dgm:pt modelId="{758FA276-C4EF-485A-A3E1-107CBB862EC8}" type="parTrans" cxnId="{5CBB75A0-3429-4595-B12F-DEDF1D7C4034}">
      <dgm:prSet/>
      <dgm:spPr/>
      <dgm:t>
        <a:bodyPr/>
        <a:lstStyle/>
        <a:p>
          <a:endParaRPr lang="tr-TR"/>
        </a:p>
      </dgm:t>
    </dgm:pt>
    <dgm:pt modelId="{7E676A95-2431-4D7E-89B2-742DEB4FE54A}" type="sibTrans" cxnId="{5CBB75A0-3429-4595-B12F-DEDF1D7C4034}">
      <dgm:prSet/>
      <dgm:spPr/>
      <dgm:t>
        <a:bodyPr/>
        <a:lstStyle/>
        <a:p>
          <a:endParaRPr lang="tr-TR"/>
        </a:p>
      </dgm:t>
    </dgm:pt>
    <dgm:pt modelId="{4A6E5874-1A0F-4679-9647-AFBE8338B2DF}">
      <dgm:prSet phldrT="[Text]"/>
      <dgm:spPr/>
      <dgm:t>
        <a:bodyPr/>
        <a:lstStyle/>
        <a:p>
          <a:r>
            <a:rPr lang="tr-TR" dirty="0" smtClean="0"/>
            <a:t>Tedarik Zincirleri</a:t>
          </a:r>
          <a:endParaRPr lang="tr-TR" dirty="0"/>
        </a:p>
      </dgm:t>
    </dgm:pt>
    <dgm:pt modelId="{B86FD793-5D23-4E20-8365-EAEA686FB7A8}" type="parTrans" cxnId="{E13E1D2C-5540-4671-BB70-67FCF459561C}">
      <dgm:prSet/>
      <dgm:spPr/>
      <dgm:t>
        <a:bodyPr/>
        <a:lstStyle/>
        <a:p>
          <a:endParaRPr lang="tr-TR"/>
        </a:p>
      </dgm:t>
    </dgm:pt>
    <dgm:pt modelId="{31B6C9C3-30E6-4AB1-AFC1-4494ECF23F5A}" type="sibTrans" cxnId="{E13E1D2C-5540-4671-BB70-67FCF459561C}">
      <dgm:prSet/>
      <dgm:spPr/>
      <dgm:t>
        <a:bodyPr/>
        <a:lstStyle/>
        <a:p>
          <a:endParaRPr lang="tr-TR"/>
        </a:p>
      </dgm:t>
    </dgm:pt>
    <dgm:pt modelId="{B9FAC2D4-5244-42D8-BFE3-25E0D5D5B559}" type="pres">
      <dgm:prSet presAssocID="{1869CE28-5BAC-4849-98E8-B3BC3CB61F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955DC-19A7-4AEC-AF26-4B222BC50B5F}" type="pres">
      <dgm:prSet presAssocID="{8E722DEE-085D-4984-B8A0-36BABED3C6A9}" presName="vertOne" presStyleCnt="0"/>
      <dgm:spPr/>
    </dgm:pt>
    <dgm:pt modelId="{2D6A7EA3-6EA6-44FB-A2F6-8B3130654F3E}" type="pres">
      <dgm:prSet presAssocID="{8E722DEE-085D-4984-B8A0-36BABED3C6A9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DBB350-CD2C-46A0-B673-C9D4DB3AB301}" type="pres">
      <dgm:prSet presAssocID="{8E722DEE-085D-4984-B8A0-36BABED3C6A9}" presName="parTransOne" presStyleCnt="0"/>
      <dgm:spPr/>
    </dgm:pt>
    <dgm:pt modelId="{9D290A6F-16AE-43CE-87E6-3C3E71F9FD22}" type="pres">
      <dgm:prSet presAssocID="{8E722DEE-085D-4984-B8A0-36BABED3C6A9}" presName="horzOne" presStyleCnt="0"/>
      <dgm:spPr/>
    </dgm:pt>
    <dgm:pt modelId="{83D5C8CB-6909-4407-A689-D0726A53CAE6}" type="pres">
      <dgm:prSet presAssocID="{E79DA229-4D01-48A1-A80A-E5C97FBC5F4B}" presName="vertTwo" presStyleCnt="0"/>
      <dgm:spPr/>
    </dgm:pt>
    <dgm:pt modelId="{58798AE7-4DD4-42F2-87F1-927CD44D8D4A}" type="pres">
      <dgm:prSet presAssocID="{E79DA229-4D01-48A1-A80A-E5C97FBC5F4B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76F452-AAFF-428C-8C10-8D7F3E2DB6E7}" type="pres">
      <dgm:prSet presAssocID="{E79DA229-4D01-48A1-A80A-E5C97FBC5F4B}" presName="horzTwo" presStyleCnt="0"/>
      <dgm:spPr/>
    </dgm:pt>
    <dgm:pt modelId="{E2A1B574-9A30-45CD-AF29-C1A392790352}" type="pres">
      <dgm:prSet presAssocID="{55F3A609-564D-4A85-8B78-F45BC5AB1F2B}" presName="sibSpaceTwo" presStyleCnt="0"/>
      <dgm:spPr/>
    </dgm:pt>
    <dgm:pt modelId="{E11DBA63-D98B-481C-948A-269884BD81D8}" type="pres">
      <dgm:prSet presAssocID="{9AF8E475-36EB-49D6-AF74-783A7D1CEA35}" presName="vertTwo" presStyleCnt="0"/>
      <dgm:spPr/>
    </dgm:pt>
    <dgm:pt modelId="{18E99329-2C1B-415C-B952-82945EAAE1E8}" type="pres">
      <dgm:prSet presAssocID="{9AF8E475-36EB-49D6-AF74-783A7D1CEA35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04D825-93BF-4E04-B0AB-7AF570D92438}" type="pres">
      <dgm:prSet presAssocID="{9AF8E475-36EB-49D6-AF74-783A7D1CEA35}" presName="horzTwo" presStyleCnt="0"/>
      <dgm:spPr/>
    </dgm:pt>
    <dgm:pt modelId="{3695BFF8-0212-450E-AEC5-0307452FDEA4}" type="pres">
      <dgm:prSet presAssocID="{975974B7-23F6-448A-9880-2D2459029D88}" presName="sibSpaceTwo" presStyleCnt="0"/>
      <dgm:spPr/>
    </dgm:pt>
    <dgm:pt modelId="{E0DC2E9D-96B6-47B4-B283-AF3036BD28F3}" type="pres">
      <dgm:prSet presAssocID="{8C464FCF-6915-4655-8617-5184049E6EAE}" presName="vertTwo" presStyleCnt="0"/>
      <dgm:spPr/>
    </dgm:pt>
    <dgm:pt modelId="{06780C9E-4778-435E-88BF-46E38F9612B7}" type="pres">
      <dgm:prSet presAssocID="{8C464FCF-6915-4655-8617-5184049E6EAE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12859B9-41EC-4DEF-8E0A-6CBCF4A003B8}" type="pres">
      <dgm:prSet presAssocID="{8C464FCF-6915-4655-8617-5184049E6EAE}" presName="horzTwo" presStyleCnt="0"/>
      <dgm:spPr/>
    </dgm:pt>
    <dgm:pt modelId="{CD6C2B33-B748-4FD0-B50E-50244E3F3295}" type="pres">
      <dgm:prSet presAssocID="{F3E4B6A8-0D63-45C2-9607-A7AB5591478F}" presName="sibSpaceOne" presStyleCnt="0"/>
      <dgm:spPr/>
    </dgm:pt>
    <dgm:pt modelId="{2A50F54F-FA84-434D-B08A-CC23E2938A49}" type="pres">
      <dgm:prSet presAssocID="{C0557744-3244-4C3D-A11E-A1A007B55FAB}" presName="vertOne" presStyleCnt="0"/>
      <dgm:spPr/>
    </dgm:pt>
    <dgm:pt modelId="{D4581F81-6D4E-42A8-B6AE-4B673FFCFD08}" type="pres">
      <dgm:prSet presAssocID="{C0557744-3244-4C3D-A11E-A1A007B55FAB}" presName="txOne" presStyleLbl="node0" presStyleIdx="1" presStyleCnt="3">
        <dgm:presLayoutVars>
          <dgm:chPref val="3"/>
        </dgm:presLayoutVars>
      </dgm:prSet>
      <dgm:spPr/>
    </dgm:pt>
    <dgm:pt modelId="{46278C5A-AED0-4604-87EB-042B205CCE77}" type="pres">
      <dgm:prSet presAssocID="{C0557744-3244-4C3D-A11E-A1A007B55FAB}" presName="parTransOne" presStyleCnt="0"/>
      <dgm:spPr/>
    </dgm:pt>
    <dgm:pt modelId="{6704040C-38B7-427F-8F02-ADACD390B00D}" type="pres">
      <dgm:prSet presAssocID="{C0557744-3244-4C3D-A11E-A1A007B55FAB}" presName="horzOne" presStyleCnt="0"/>
      <dgm:spPr/>
    </dgm:pt>
    <dgm:pt modelId="{28A4ED62-6BAF-4232-AEF1-7EDFE79C9C93}" type="pres">
      <dgm:prSet presAssocID="{011553EC-2CE8-4BB1-BAD9-E3EC56850D76}" presName="vertTwo" presStyleCnt="0"/>
      <dgm:spPr/>
    </dgm:pt>
    <dgm:pt modelId="{4C7E5E33-335A-427B-8870-98664CFF083A}" type="pres">
      <dgm:prSet presAssocID="{011553EC-2CE8-4BB1-BAD9-E3EC56850D76}" presName="txTwo" presStyleLbl="node2" presStyleIdx="3" presStyleCnt="6">
        <dgm:presLayoutVars>
          <dgm:chPref val="3"/>
        </dgm:presLayoutVars>
      </dgm:prSet>
      <dgm:spPr/>
    </dgm:pt>
    <dgm:pt modelId="{025D20D3-B8A2-47D1-9C6B-C4462F40B6A8}" type="pres">
      <dgm:prSet presAssocID="{011553EC-2CE8-4BB1-BAD9-E3EC56850D76}" presName="horzTwo" presStyleCnt="0"/>
      <dgm:spPr/>
    </dgm:pt>
    <dgm:pt modelId="{F9A2624F-FD2B-439B-9532-46A0064E1F7D}" type="pres">
      <dgm:prSet presAssocID="{ABCE77E1-6E3D-4CA2-BFBF-E1D59A501AB6}" presName="sibSpaceTwo" presStyleCnt="0"/>
      <dgm:spPr/>
    </dgm:pt>
    <dgm:pt modelId="{253886B4-ECAC-45BF-8C8A-022293C51A68}" type="pres">
      <dgm:prSet presAssocID="{F04B23FD-DAA1-4507-9EE4-7B6D7F979152}" presName="vertTwo" presStyleCnt="0"/>
      <dgm:spPr/>
    </dgm:pt>
    <dgm:pt modelId="{7A33CF45-3864-4B44-A9CA-268A55B2F189}" type="pres">
      <dgm:prSet presAssocID="{F04B23FD-DAA1-4507-9EE4-7B6D7F979152}" presName="txTwo" presStyleLbl="node2" presStyleIdx="4" presStyleCnt="6">
        <dgm:presLayoutVars>
          <dgm:chPref val="3"/>
        </dgm:presLayoutVars>
      </dgm:prSet>
      <dgm:spPr/>
    </dgm:pt>
    <dgm:pt modelId="{B5D150D3-FADF-495A-8AEE-B5D6DFC019C2}" type="pres">
      <dgm:prSet presAssocID="{F04B23FD-DAA1-4507-9EE4-7B6D7F979152}" presName="horzTwo" presStyleCnt="0"/>
      <dgm:spPr/>
    </dgm:pt>
    <dgm:pt modelId="{5AB53E64-BC4B-469C-BEFD-45C3F9F47E6B}" type="pres">
      <dgm:prSet presAssocID="{372FF014-79C0-432C-8214-B17BCFE8D21F}" presName="sibSpaceOne" presStyleCnt="0"/>
      <dgm:spPr/>
    </dgm:pt>
    <dgm:pt modelId="{257825AF-B060-42FC-8781-7EE71C9AC980}" type="pres">
      <dgm:prSet presAssocID="{6AD56719-5CBE-420B-B715-2E989A01FF60}" presName="vertOne" presStyleCnt="0"/>
      <dgm:spPr/>
    </dgm:pt>
    <dgm:pt modelId="{88916D46-462A-4A3B-91E4-43CA8602CBB1}" type="pres">
      <dgm:prSet presAssocID="{6AD56719-5CBE-420B-B715-2E989A01FF6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605052-51F4-4C46-90C6-18487F759939}" type="pres">
      <dgm:prSet presAssocID="{6AD56719-5CBE-420B-B715-2E989A01FF60}" presName="parTransOne" presStyleCnt="0"/>
      <dgm:spPr/>
    </dgm:pt>
    <dgm:pt modelId="{2E5C9778-936C-401B-92F4-A54288178046}" type="pres">
      <dgm:prSet presAssocID="{6AD56719-5CBE-420B-B715-2E989A01FF60}" presName="horzOne" presStyleCnt="0"/>
      <dgm:spPr/>
    </dgm:pt>
    <dgm:pt modelId="{4C198DC4-4F18-49CE-9769-7F679081BA56}" type="pres">
      <dgm:prSet presAssocID="{4A6E5874-1A0F-4679-9647-AFBE8338B2DF}" presName="vertTwo" presStyleCnt="0"/>
      <dgm:spPr/>
    </dgm:pt>
    <dgm:pt modelId="{49392BB9-7A81-494B-96A7-863DD0D4E554}" type="pres">
      <dgm:prSet presAssocID="{4A6E5874-1A0F-4679-9647-AFBE8338B2DF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4A6FA13-647B-4A1B-B828-8CFE8F2242AB}" type="pres">
      <dgm:prSet presAssocID="{4A6E5874-1A0F-4679-9647-AFBE8338B2DF}" presName="horzTwo" presStyleCnt="0"/>
      <dgm:spPr/>
    </dgm:pt>
  </dgm:ptLst>
  <dgm:cxnLst>
    <dgm:cxn modelId="{2F76AF29-D1B2-4BC3-B307-0A04C32A7395}" type="presOf" srcId="{9AF8E475-36EB-49D6-AF74-783A7D1CEA35}" destId="{18E99329-2C1B-415C-B952-82945EAAE1E8}" srcOrd="0" destOrd="0" presId="urn:microsoft.com/office/officeart/2005/8/layout/architecture"/>
    <dgm:cxn modelId="{8AF40A3E-ABAA-416F-863E-5AA1125A2F2E}" type="presOf" srcId="{8E722DEE-085D-4984-B8A0-36BABED3C6A9}" destId="{2D6A7EA3-6EA6-44FB-A2F6-8B3130654F3E}" srcOrd="0" destOrd="0" presId="urn:microsoft.com/office/officeart/2005/8/layout/architecture"/>
    <dgm:cxn modelId="{5CBB75A0-3429-4595-B12F-DEDF1D7C4034}" srcId="{1869CE28-5BAC-4849-98E8-B3BC3CB61FF8}" destId="{6AD56719-5CBE-420B-B715-2E989A01FF60}" srcOrd="2" destOrd="0" parTransId="{758FA276-C4EF-485A-A3E1-107CBB862EC8}" sibTransId="{7E676A95-2431-4D7E-89B2-742DEB4FE54A}"/>
    <dgm:cxn modelId="{85D15977-A9AB-4624-A4DC-61A646566D53}" srcId="{C0557744-3244-4C3D-A11E-A1A007B55FAB}" destId="{011553EC-2CE8-4BB1-BAD9-E3EC56850D76}" srcOrd="0" destOrd="0" parTransId="{1E7B17EB-888A-4AE1-AC1F-31F0526B57EF}" sibTransId="{ABCE77E1-6E3D-4CA2-BFBF-E1D59A501AB6}"/>
    <dgm:cxn modelId="{95595ADC-8701-4677-9B9C-8EEACED37832}" type="presOf" srcId="{1869CE28-5BAC-4849-98E8-B3BC3CB61FF8}" destId="{B9FAC2D4-5244-42D8-BFE3-25E0D5D5B559}" srcOrd="0" destOrd="0" presId="urn:microsoft.com/office/officeart/2005/8/layout/architecture"/>
    <dgm:cxn modelId="{E91B6B7C-2CD3-4ACB-8240-55BBCEB0544E}" type="presOf" srcId="{4A6E5874-1A0F-4679-9647-AFBE8338B2DF}" destId="{49392BB9-7A81-494B-96A7-863DD0D4E554}" srcOrd="0" destOrd="0" presId="urn:microsoft.com/office/officeart/2005/8/layout/architecture"/>
    <dgm:cxn modelId="{AA8740D8-774E-4B25-BA20-4E6982851266}" srcId="{8E722DEE-085D-4984-B8A0-36BABED3C6A9}" destId="{8C464FCF-6915-4655-8617-5184049E6EAE}" srcOrd="2" destOrd="0" parTransId="{A4FF4E2E-0BC8-414E-B6EA-F621BA7F8709}" sibTransId="{50A4944D-0F42-4928-9E2F-5BA4E48F0DB9}"/>
    <dgm:cxn modelId="{1C4CF153-CC44-409E-97F9-00FE2EDBC04E}" srcId="{1869CE28-5BAC-4849-98E8-B3BC3CB61FF8}" destId="{8E722DEE-085D-4984-B8A0-36BABED3C6A9}" srcOrd="0" destOrd="0" parTransId="{86D084CB-294F-4BE0-BE1B-B8B0773EF2C1}" sibTransId="{F3E4B6A8-0D63-45C2-9607-A7AB5591478F}"/>
    <dgm:cxn modelId="{7B068B06-EA72-488C-84C2-5D80A5DDFF0F}" srcId="{1869CE28-5BAC-4849-98E8-B3BC3CB61FF8}" destId="{C0557744-3244-4C3D-A11E-A1A007B55FAB}" srcOrd="1" destOrd="0" parTransId="{DF45229E-E482-45B6-B8C4-9B634179CCA8}" sibTransId="{372FF014-79C0-432C-8214-B17BCFE8D21F}"/>
    <dgm:cxn modelId="{493D891A-3419-4DE7-885B-E6F414BAB8CE}" type="presOf" srcId="{E79DA229-4D01-48A1-A80A-E5C97FBC5F4B}" destId="{58798AE7-4DD4-42F2-87F1-927CD44D8D4A}" srcOrd="0" destOrd="0" presId="urn:microsoft.com/office/officeart/2005/8/layout/architecture"/>
    <dgm:cxn modelId="{C0995556-7451-4E1F-B2DB-B2E6A4BB01E0}" srcId="{8E722DEE-085D-4984-B8A0-36BABED3C6A9}" destId="{E79DA229-4D01-48A1-A80A-E5C97FBC5F4B}" srcOrd="0" destOrd="0" parTransId="{0F1DE0A2-8CDF-4EAC-8BE2-21DEFB565B51}" sibTransId="{55F3A609-564D-4A85-8B78-F45BC5AB1F2B}"/>
    <dgm:cxn modelId="{E13E1D2C-5540-4671-BB70-67FCF459561C}" srcId="{6AD56719-5CBE-420B-B715-2E989A01FF60}" destId="{4A6E5874-1A0F-4679-9647-AFBE8338B2DF}" srcOrd="0" destOrd="0" parTransId="{B86FD793-5D23-4E20-8365-EAEA686FB7A8}" sibTransId="{31B6C9C3-30E6-4AB1-AFC1-4494ECF23F5A}"/>
    <dgm:cxn modelId="{53FED6C7-84C0-4ABC-A8FB-729A8FB428DC}" type="presOf" srcId="{F04B23FD-DAA1-4507-9EE4-7B6D7F979152}" destId="{7A33CF45-3864-4B44-A9CA-268A55B2F189}" srcOrd="0" destOrd="0" presId="urn:microsoft.com/office/officeart/2005/8/layout/architecture"/>
    <dgm:cxn modelId="{617683B6-6734-4A8A-84DE-17FB5ECF9D48}" type="presOf" srcId="{6AD56719-5CBE-420B-B715-2E989A01FF60}" destId="{88916D46-462A-4A3B-91E4-43CA8602CBB1}" srcOrd="0" destOrd="0" presId="urn:microsoft.com/office/officeart/2005/8/layout/architecture"/>
    <dgm:cxn modelId="{56BE382B-C11E-425E-B187-915DCEBB8332}" type="presOf" srcId="{C0557744-3244-4C3D-A11E-A1A007B55FAB}" destId="{D4581F81-6D4E-42A8-B6AE-4B673FFCFD08}" srcOrd="0" destOrd="0" presId="urn:microsoft.com/office/officeart/2005/8/layout/architecture"/>
    <dgm:cxn modelId="{4B1B93A3-51F9-4F2D-B325-C351E37F2CD2}" type="presOf" srcId="{8C464FCF-6915-4655-8617-5184049E6EAE}" destId="{06780C9E-4778-435E-88BF-46E38F9612B7}" srcOrd="0" destOrd="0" presId="urn:microsoft.com/office/officeart/2005/8/layout/architecture"/>
    <dgm:cxn modelId="{E3D16D6A-72A7-4F5D-8C86-64EE2568E7DC}" type="presOf" srcId="{011553EC-2CE8-4BB1-BAD9-E3EC56850D76}" destId="{4C7E5E33-335A-427B-8870-98664CFF083A}" srcOrd="0" destOrd="0" presId="urn:microsoft.com/office/officeart/2005/8/layout/architecture"/>
    <dgm:cxn modelId="{F74A47FA-912D-420E-B3A8-5017A0A81E99}" srcId="{8E722DEE-085D-4984-B8A0-36BABED3C6A9}" destId="{9AF8E475-36EB-49D6-AF74-783A7D1CEA35}" srcOrd="1" destOrd="0" parTransId="{BE1CBBB8-B908-48DB-9AAC-1D60F4E07ABA}" sibTransId="{975974B7-23F6-448A-9880-2D2459029D88}"/>
    <dgm:cxn modelId="{92744D7D-EA10-4C10-AB76-DC0AF50F0D42}" srcId="{C0557744-3244-4C3D-A11E-A1A007B55FAB}" destId="{F04B23FD-DAA1-4507-9EE4-7B6D7F979152}" srcOrd="1" destOrd="0" parTransId="{09CFFEA0-1F24-42E0-9E65-653093BAFB70}" sibTransId="{EB3818DD-E6CB-4E1F-8048-736752B4FB9C}"/>
    <dgm:cxn modelId="{794272DC-5DA1-4F1E-9820-40A234FC722B}" type="presParOf" srcId="{B9FAC2D4-5244-42D8-BFE3-25E0D5D5B559}" destId="{B36955DC-19A7-4AEC-AF26-4B222BC50B5F}" srcOrd="0" destOrd="0" presId="urn:microsoft.com/office/officeart/2005/8/layout/architecture"/>
    <dgm:cxn modelId="{AA597021-10BA-461E-A5EC-D9E0D4C8968B}" type="presParOf" srcId="{B36955DC-19A7-4AEC-AF26-4B222BC50B5F}" destId="{2D6A7EA3-6EA6-44FB-A2F6-8B3130654F3E}" srcOrd="0" destOrd="0" presId="urn:microsoft.com/office/officeart/2005/8/layout/architecture"/>
    <dgm:cxn modelId="{A9638379-027C-418F-8C61-34C1EBAC94B2}" type="presParOf" srcId="{B36955DC-19A7-4AEC-AF26-4B222BC50B5F}" destId="{5FDBB350-CD2C-46A0-B673-C9D4DB3AB301}" srcOrd="1" destOrd="0" presId="urn:microsoft.com/office/officeart/2005/8/layout/architecture"/>
    <dgm:cxn modelId="{A3F36E0E-3E83-4C6A-83BA-8DBA96290FAD}" type="presParOf" srcId="{B36955DC-19A7-4AEC-AF26-4B222BC50B5F}" destId="{9D290A6F-16AE-43CE-87E6-3C3E71F9FD22}" srcOrd="2" destOrd="0" presId="urn:microsoft.com/office/officeart/2005/8/layout/architecture"/>
    <dgm:cxn modelId="{5A4AF25E-8BBE-4DBA-A10D-52DDE34728E0}" type="presParOf" srcId="{9D290A6F-16AE-43CE-87E6-3C3E71F9FD22}" destId="{83D5C8CB-6909-4407-A689-D0726A53CAE6}" srcOrd="0" destOrd="0" presId="urn:microsoft.com/office/officeart/2005/8/layout/architecture"/>
    <dgm:cxn modelId="{4E0D63F6-3CCC-4C5F-923A-E9FF2F749AC3}" type="presParOf" srcId="{83D5C8CB-6909-4407-A689-D0726A53CAE6}" destId="{58798AE7-4DD4-42F2-87F1-927CD44D8D4A}" srcOrd="0" destOrd="0" presId="urn:microsoft.com/office/officeart/2005/8/layout/architecture"/>
    <dgm:cxn modelId="{03650FCA-6D48-48E8-9DD8-8E0CCB0618A1}" type="presParOf" srcId="{83D5C8CB-6909-4407-A689-D0726A53CAE6}" destId="{3076F452-AAFF-428C-8C10-8D7F3E2DB6E7}" srcOrd="1" destOrd="0" presId="urn:microsoft.com/office/officeart/2005/8/layout/architecture"/>
    <dgm:cxn modelId="{B8898492-CD83-4BB2-92B2-88EC77036B0C}" type="presParOf" srcId="{9D290A6F-16AE-43CE-87E6-3C3E71F9FD22}" destId="{E2A1B574-9A30-45CD-AF29-C1A392790352}" srcOrd="1" destOrd="0" presId="urn:microsoft.com/office/officeart/2005/8/layout/architecture"/>
    <dgm:cxn modelId="{8B65E5E3-0A98-471F-8E27-FEE0D64C1A3D}" type="presParOf" srcId="{9D290A6F-16AE-43CE-87E6-3C3E71F9FD22}" destId="{E11DBA63-D98B-481C-948A-269884BD81D8}" srcOrd="2" destOrd="0" presId="urn:microsoft.com/office/officeart/2005/8/layout/architecture"/>
    <dgm:cxn modelId="{A04F0369-EE42-413C-81B7-96382824C30E}" type="presParOf" srcId="{E11DBA63-D98B-481C-948A-269884BD81D8}" destId="{18E99329-2C1B-415C-B952-82945EAAE1E8}" srcOrd="0" destOrd="0" presId="urn:microsoft.com/office/officeart/2005/8/layout/architecture"/>
    <dgm:cxn modelId="{9742787E-66D7-4EFD-896B-86B68D3196B4}" type="presParOf" srcId="{E11DBA63-D98B-481C-948A-269884BD81D8}" destId="{2A04D825-93BF-4E04-B0AB-7AF570D92438}" srcOrd="1" destOrd="0" presId="urn:microsoft.com/office/officeart/2005/8/layout/architecture"/>
    <dgm:cxn modelId="{AA65BAAE-1D1B-47FC-8DE2-E5425F31B5BB}" type="presParOf" srcId="{9D290A6F-16AE-43CE-87E6-3C3E71F9FD22}" destId="{3695BFF8-0212-450E-AEC5-0307452FDEA4}" srcOrd="3" destOrd="0" presId="urn:microsoft.com/office/officeart/2005/8/layout/architecture"/>
    <dgm:cxn modelId="{2E89EEAF-FA78-4C4E-9F55-3CBC76A14C68}" type="presParOf" srcId="{9D290A6F-16AE-43CE-87E6-3C3E71F9FD22}" destId="{E0DC2E9D-96B6-47B4-B283-AF3036BD28F3}" srcOrd="4" destOrd="0" presId="urn:microsoft.com/office/officeart/2005/8/layout/architecture"/>
    <dgm:cxn modelId="{53186DE6-9A05-4A90-8AF9-7CC447308C5D}" type="presParOf" srcId="{E0DC2E9D-96B6-47B4-B283-AF3036BD28F3}" destId="{06780C9E-4778-435E-88BF-46E38F9612B7}" srcOrd="0" destOrd="0" presId="urn:microsoft.com/office/officeart/2005/8/layout/architecture"/>
    <dgm:cxn modelId="{DD67B92E-1FB3-4AAB-9DA3-E252FCFAACC0}" type="presParOf" srcId="{E0DC2E9D-96B6-47B4-B283-AF3036BD28F3}" destId="{C12859B9-41EC-4DEF-8E0A-6CBCF4A003B8}" srcOrd="1" destOrd="0" presId="urn:microsoft.com/office/officeart/2005/8/layout/architecture"/>
    <dgm:cxn modelId="{CF95971F-6B9F-4250-8F6D-746C42AFF32C}" type="presParOf" srcId="{B9FAC2D4-5244-42D8-BFE3-25E0D5D5B559}" destId="{CD6C2B33-B748-4FD0-B50E-50244E3F3295}" srcOrd="1" destOrd="0" presId="urn:microsoft.com/office/officeart/2005/8/layout/architecture"/>
    <dgm:cxn modelId="{0637E874-A1A6-4582-B459-FF4CE69B4D58}" type="presParOf" srcId="{B9FAC2D4-5244-42D8-BFE3-25E0D5D5B559}" destId="{2A50F54F-FA84-434D-B08A-CC23E2938A49}" srcOrd="2" destOrd="0" presId="urn:microsoft.com/office/officeart/2005/8/layout/architecture"/>
    <dgm:cxn modelId="{BB5E6F6A-F11B-4B0C-AD29-3B0047A85233}" type="presParOf" srcId="{2A50F54F-FA84-434D-B08A-CC23E2938A49}" destId="{D4581F81-6D4E-42A8-B6AE-4B673FFCFD08}" srcOrd="0" destOrd="0" presId="urn:microsoft.com/office/officeart/2005/8/layout/architecture"/>
    <dgm:cxn modelId="{0FA50B73-908F-4300-90BE-2084AF008F7E}" type="presParOf" srcId="{2A50F54F-FA84-434D-B08A-CC23E2938A49}" destId="{46278C5A-AED0-4604-87EB-042B205CCE77}" srcOrd="1" destOrd="0" presId="urn:microsoft.com/office/officeart/2005/8/layout/architecture"/>
    <dgm:cxn modelId="{355AD876-9D81-44FE-83BC-78DDD5CD2226}" type="presParOf" srcId="{2A50F54F-FA84-434D-B08A-CC23E2938A49}" destId="{6704040C-38B7-427F-8F02-ADACD390B00D}" srcOrd="2" destOrd="0" presId="urn:microsoft.com/office/officeart/2005/8/layout/architecture"/>
    <dgm:cxn modelId="{1A76D0C6-5807-4090-BD6B-44E59DEFB8C7}" type="presParOf" srcId="{6704040C-38B7-427F-8F02-ADACD390B00D}" destId="{28A4ED62-6BAF-4232-AEF1-7EDFE79C9C93}" srcOrd="0" destOrd="0" presId="urn:microsoft.com/office/officeart/2005/8/layout/architecture"/>
    <dgm:cxn modelId="{9CF6672B-A6A0-4915-823C-15089E804CBA}" type="presParOf" srcId="{28A4ED62-6BAF-4232-AEF1-7EDFE79C9C93}" destId="{4C7E5E33-335A-427B-8870-98664CFF083A}" srcOrd="0" destOrd="0" presId="urn:microsoft.com/office/officeart/2005/8/layout/architecture"/>
    <dgm:cxn modelId="{BD6B4138-235C-49BF-A547-7912DBD7B8DD}" type="presParOf" srcId="{28A4ED62-6BAF-4232-AEF1-7EDFE79C9C93}" destId="{025D20D3-B8A2-47D1-9C6B-C4462F40B6A8}" srcOrd="1" destOrd="0" presId="urn:microsoft.com/office/officeart/2005/8/layout/architecture"/>
    <dgm:cxn modelId="{A934FFB5-A6D9-4D7D-8554-EAF570097467}" type="presParOf" srcId="{6704040C-38B7-427F-8F02-ADACD390B00D}" destId="{F9A2624F-FD2B-439B-9532-46A0064E1F7D}" srcOrd="1" destOrd="0" presId="urn:microsoft.com/office/officeart/2005/8/layout/architecture"/>
    <dgm:cxn modelId="{A65D5189-EBCC-4B1F-B681-6A82BAE80B70}" type="presParOf" srcId="{6704040C-38B7-427F-8F02-ADACD390B00D}" destId="{253886B4-ECAC-45BF-8C8A-022293C51A68}" srcOrd="2" destOrd="0" presId="urn:microsoft.com/office/officeart/2005/8/layout/architecture"/>
    <dgm:cxn modelId="{F1099099-D8F1-4105-AF46-B4F4AC64C0A3}" type="presParOf" srcId="{253886B4-ECAC-45BF-8C8A-022293C51A68}" destId="{7A33CF45-3864-4B44-A9CA-268A55B2F189}" srcOrd="0" destOrd="0" presId="urn:microsoft.com/office/officeart/2005/8/layout/architecture"/>
    <dgm:cxn modelId="{010195F6-B7FB-43BD-887C-73BB7AD36FF5}" type="presParOf" srcId="{253886B4-ECAC-45BF-8C8A-022293C51A68}" destId="{B5D150D3-FADF-495A-8AEE-B5D6DFC019C2}" srcOrd="1" destOrd="0" presId="urn:microsoft.com/office/officeart/2005/8/layout/architecture"/>
    <dgm:cxn modelId="{0E3D64AE-2E5C-4B4C-91BA-1FC5C1A2E1B5}" type="presParOf" srcId="{B9FAC2D4-5244-42D8-BFE3-25E0D5D5B559}" destId="{5AB53E64-BC4B-469C-BEFD-45C3F9F47E6B}" srcOrd="3" destOrd="0" presId="urn:microsoft.com/office/officeart/2005/8/layout/architecture"/>
    <dgm:cxn modelId="{DE81C5D1-A16E-4008-8EC0-28AB27286A71}" type="presParOf" srcId="{B9FAC2D4-5244-42D8-BFE3-25E0D5D5B559}" destId="{257825AF-B060-42FC-8781-7EE71C9AC980}" srcOrd="4" destOrd="0" presId="urn:microsoft.com/office/officeart/2005/8/layout/architecture"/>
    <dgm:cxn modelId="{CE71B04B-A6F6-4239-9249-49593E50808C}" type="presParOf" srcId="{257825AF-B060-42FC-8781-7EE71C9AC980}" destId="{88916D46-462A-4A3B-91E4-43CA8602CBB1}" srcOrd="0" destOrd="0" presId="urn:microsoft.com/office/officeart/2005/8/layout/architecture"/>
    <dgm:cxn modelId="{52FD3E8C-1DC7-4188-BE5D-862DB2675CC1}" type="presParOf" srcId="{257825AF-B060-42FC-8781-7EE71C9AC980}" destId="{99605052-51F4-4C46-90C6-18487F759939}" srcOrd="1" destOrd="0" presId="urn:microsoft.com/office/officeart/2005/8/layout/architecture"/>
    <dgm:cxn modelId="{6CCC4B66-2831-44E0-8446-8886333F6028}" type="presParOf" srcId="{257825AF-B060-42FC-8781-7EE71C9AC980}" destId="{2E5C9778-936C-401B-92F4-A54288178046}" srcOrd="2" destOrd="0" presId="urn:microsoft.com/office/officeart/2005/8/layout/architecture"/>
    <dgm:cxn modelId="{A7AC90A2-7A45-4504-9127-9F6B0DBDF257}" type="presParOf" srcId="{2E5C9778-936C-401B-92F4-A54288178046}" destId="{4C198DC4-4F18-49CE-9769-7F679081BA56}" srcOrd="0" destOrd="0" presId="urn:microsoft.com/office/officeart/2005/8/layout/architecture"/>
    <dgm:cxn modelId="{DB0FDF9C-3FF8-4B02-B1EE-49A3A13FB2AB}" type="presParOf" srcId="{4C198DC4-4F18-49CE-9769-7F679081BA56}" destId="{49392BB9-7A81-494B-96A7-863DD0D4E554}" srcOrd="0" destOrd="0" presId="urn:microsoft.com/office/officeart/2005/8/layout/architecture"/>
    <dgm:cxn modelId="{3745B10E-F434-4851-BA57-A39B2267D230}" type="presParOf" srcId="{4C198DC4-4F18-49CE-9769-7F679081BA56}" destId="{C4A6FA13-647B-4A1B-B828-8CFE8F2242AB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83038E-D572-4C0B-B111-A953D696E3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CE814A9-FD4D-4E87-B4D4-FF5364F9DEBC}">
      <dgm:prSet phldrT="[Text]"/>
      <dgm:spPr/>
      <dgm:t>
        <a:bodyPr/>
        <a:lstStyle/>
        <a:p>
          <a:r>
            <a:rPr lang="tr-TR" dirty="0" smtClean="0"/>
            <a:t>Politika çerçevesi ne olacak?</a:t>
          </a:r>
          <a:endParaRPr lang="tr-TR" dirty="0"/>
        </a:p>
      </dgm:t>
    </dgm:pt>
    <dgm:pt modelId="{96767D40-E7F4-45F5-87B8-B733AB893274}" type="parTrans" cxnId="{6FF4DA69-12A6-428A-A572-B49CB31DD4C9}">
      <dgm:prSet/>
      <dgm:spPr/>
      <dgm:t>
        <a:bodyPr/>
        <a:lstStyle/>
        <a:p>
          <a:endParaRPr lang="tr-TR"/>
        </a:p>
      </dgm:t>
    </dgm:pt>
    <dgm:pt modelId="{2C5A689B-FB57-4D1B-9FAD-F0FF5EA64B66}" type="sibTrans" cxnId="{6FF4DA69-12A6-428A-A572-B49CB31DD4C9}">
      <dgm:prSet/>
      <dgm:spPr/>
      <dgm:t>
        <a:bodyPr/>
        <a:lstStyle/>
        <a:p>
          <a:endParaRPr lang="tr-TR"/>
        </a:p>
      </dgm:t>
    </dgm:pt>
    <dgm:pt modelId="{592C1C5D-2C2C-4414-B084-333A49C3286B}">
      <dgm:prSet phldrT="[Text]"/>
      <dgm:spPr/>
      <dgm:t>
        <a:bodyPr/>
        <a:lstStyle/>
        <a:p>
          <a:r>
            <a:rPr lang="tr-TR" dirty="0" err="1" smtClean="0"/>
            <a:t>KKM’den</a:t>
          </a:r>
          <a:r>
            <a:rPr lang="tr-TR" dirty="0" smtClean="0"/>
            <a:t> çıkış nasıl olacak?</a:t>
          </a:r>
          <a:endParaRPr lang="tr-TR" dirty="0"/>
        </a:p>
      </dgm:t>
    </dgm:pt>
    <dgm:pt modelId="{DB1B949B-28C6-4522-B012-75E36A613FD5}" type="parTrans" cxnId="{9E7621B0-65BE-44F9-A450-561C8E57BBEE}">
      <dgm:prSet/>
      <dgm:spPr/>
      <dgm:t>
        <a:bodyPr/>
        <a:lstStyle/>
        <a:p>
          <a:endParaRPr lang="tr-TR"/>
        </a:p>
      </dgm:t>
    </dgm:pt>
    <dgm:pt modelId="{F9418716-5893-4BBC-982C-8649500D2AF7}" type="sibTrans" cxnId="{9E7621B0-65BE-44F9-A450-561C8E57BBEE}">
      <dgm:prSet/>
      <dgm:spPr/>
      <dgm:t>
        <a:bodyPr/>
        <a:lstStyle/>
        <a:p>
          <a:endParaRPr lang="tr-TR"/>
        </a:p>
      </dgm:t>
    </dgm:pt>
    <dgm:pt modelId="{47F8289C-A095-4917-9AA1-01885B09C969}" type="pres">
      <dgm:prSet presAssocID="{8283038E-D572-4C0B-B111-A953D696E380}" presName="linear" presStyleCnt="0">
        <dgm:presLayoutVars>
          <dgm:animLvl val="lvl"/>
          <dgm:resizeHandles val="exact"/>
        </dgm:presLayoutVars>
      </dgm:prSet>
      <dgm:spPr/>
    </dgm:pt>
    <dgm:pt modelId="{2F76CAEF-52C3-4777-ADF1-31D30FBF59DB}" type="pres">
      <dgm:prSet presAssocID="{592C1C5D-2C2C-4414-B084-333A49C328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8FDAE2-3EE8-4BF1-8063-FF160AAD850C}" type="pres">
      <dgm:prSet presAssocID="{F9418716-5893-4BBC-982C-8649500D2AF7}" presName="spacer" presStyleCnt="0"/>
      <dgm:spPr/>
    </dgm:pt>
    <dgm:pt modelId="{5C1071D3-AA8E-486F-97BC-8A7DB97C71A4}" type="pres">
      <dgm:prSet presAssocID="{1CE814A9-FD4D-4E87-B4D4-FF5364F9DE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F4DA69-12A6-428A-A572-B49CB31DD4C9}" srcId="{8283038E-D572-4C0B-B111-A953D696E380}" destId="{1CE814A9-FD4D-4E87-B4D4-FF5364F9DEBC}" srcOrd="1" destOrd="0" parTransId="{96767D40-E7F4-45F5-87B8-B733AB893274}" sibTransId="{2C5A689B-FB57-4D1B-9FAD-F0FF5EA64B66}"/>
    <dgm:cxn modelId="{9E7621B0-65BE-44F9-A450-561C8E57BBEE}" srcId="{8283038E-D572-4C0B-B111-A953D696E380}" destId="{592C1C5D-2C2C-4414-B084-333A49C3286B}" srcOrd="0" destOrd="0" parTransId="{DB1B949B-28C6-4522-B012-75E36A613FD5}" sibTransId="{F9418716-5893-4BBC-982C-8649500D2AF7}"/>
    <dgm:cxn modelId="{948702A7-57E1-4372-B13B-350283A8F2D7}" type="presOf" srcId="{592C1C5D-2C2C-4414-B084-333A49C3286B}" destId="{2F76CAEF-52C3-4777-ADF1-31D30FBF59DB}" srcOrd="0" destOrd="0" presId="urn:microsoft.com/office/officeart/2005/8/layout/vList2"/>
    <dgm:cxn modelId="{FE39CAA9-A5AA-4E34-8B50-E01E327448EB}" type="presOf" srcId="{1CE814A9-FD4D-4E87-B4D4-FF5364F9DEBC}" destId="{5C1071D3-AA8E-486F-97BC-8A7DB97C71A4}" srcOrd="0" destOrd="0" presId="urn:microsoft.com/office/officeart/2005/8/layout/vList2"/>
    <dgm:cxn modelId="{3A010B55-40C1-4246-A84F-E4C7F8638C79}" type="presOf" srcId="{8283038E-D572-4C0B-B111-A953D696E380}" destId="{47F8289C-A095-4917-9AA1-01885B09C969}" srcOrd="0" destOrd="0" presId="urn:microsoft.com/office/officeart/2005/8/layout/vList2"/>
    <dgm:cxn modelId="{B51BE749-37C2-4CC4-8CEC-DA73B74B588E}" type="presParOf" srcId="{47F8289C-A095-4917-9AA1-01885B09C969}" destId="{2F76CAEF-52C3-4777-ADF1-31D30FBF59DB}" srcOrd="0" destOrd="0" presId="urn:microsoft.com/office/officeart/2005/8/layout/vList2"/>
    <dgm:cxn modelId="{1E696F6E-4708-460C-88C7-A8490FF116B5}" type="presParOf" srcId="{47F8289C-A095-4917-9AA1-01885B09C969}" destId="{418FDAE2-3EE8-4BF1-8063-FF160AAD850C}" srcOrd="1" destOrd="0" presId="urn:microsoft.com/office/officeart/2005/8/layout/vList2"/>
    <dgm:cxn modelId="{79EAE5CA-20DC-46B7-BB28-C65E9069C558}" type="presParOf" srcId="{47F8289C-A095-4917-9AA1-01885B09C969}" destId="{5C1071D3-AA8E-486F-97BC-8A7DB97C71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17A12-3A7D-4474-83F9-93CC5D4583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6673589-A00D-48C7-AFFF-2B1B1609D0DE}">
      <dgm:prSet phldrT="[Text]"/>
      <dgm:spPr/>
      <dgm:t>
        <a:bodyPr/>
        <a:lstStyle/>
        <a:p>
          <a:r>
            <a:rPr lang="tr-TR" dirty="0" smtClean="0"/>
            <a:t>Gider Politikası</a:t>
          </a:r>
          <a:endParaRPr lang="tr-TR" dirty="0"/>
        </a:p>
      </dgm:t>
    </dgm:pt>
    <dgm:pt modelId="{2D1FC2CE-5826-4849-9605-5BB155E0B831}" type="parTrans" cxnId="{A255FCDF-D94F-45AA-99F9-E853605B90AE}">
      <dgm:prSet/>
      <dgm:spPr/>
      <dgm:t>
        <a:bodyPr/>
        <a:lstStyle/>
        <a:p>
          <a:endParaRPr lang="tr-TR"/>
        </a:p>
      </dgm:t>
    </dgm:pt>
    <dgm:pt modelId="{B22591FE-714E-4619-BF23-BC4A7DAFFC70}" type="sibTrans" cxnId="{A255FCDF-D94F-45AA-99F9-E853605B90AE}">
      <dgm:prSet/>
      <dgm:spPr/>
      <dgm:t>
        <a:bodyPr/>
        <a:lstStyle/>
        <a:p>
          <a:endParaRPr lang="tr-TR"/>
        </a:p>
      </dgm:t>
    </dgm:pt>
    <dgm:pt modelId="{60B2A014-95B7-4AE8-959F-28CBF8C20E03}">
      <dgm:prSet phldrT="[Text]"/>
      <dgm:spPr/>
      <dgm:t>
        <a:bodyPr/>
        <a:lstStyle/>
        <a:p>
          <a:r>
            <a:rPr lang="tr-TR" dirty="0" smtClean="0"/>
            <a:t>Gelir Politikası</a:t>
          </a:r>
          <a:endParaRPr lang="tr-TR" dirty="0"/>
        </a:p>
      </dgm:t>
    </dgm:pt>
    <dgm:pt modelId="{EA919B2B-18C2-40B5-81B4-7CD80940469D}" type="parTrans" cxnId="{45A1A453-7E7B-4136-9EFF-92B01A7349FF}">
      <dgm:prSet/>
      <dgm:spPr/>
    </dgm:pt>
    <dgm:pt modelId="{B6BF9A05-D02B-4A3B-B015-150DA3FE74C8}" type="sibTrans" cxnId="{45A1A453-7E7B-4136-9EFF-92B01A7349FF}">
      <dgm:prSet/>
      <dgm:spPr/>
    </dgm:pt>
    <dgm:pt modelId="{9B569C4B-F6DF-496E-BBDD-8F3123E9F84D}">
      <dgm:prSet phldrT="[Text]"/>
      <dgm:spPr/>
      <dgm:t>
        <a:bodyPr/>
        <a:lstStyle/>
        <a:p>
          <a:r>
            <a:rPr lang="tr-TR" dirty="0" smtClean="0"/>
            <a:t>Borçlanma Politikası</a:t>
          </a:r>
          <a:endParaRPr lang="tr-TR" dirty="0"/>
        </a:p>
      </dgm:t>
    </dgm:pt>
    <dgm:pt modelId="{BB33BBE2-8CAC-4F8C-8BA0-DA20146A9253}" type="parTrans" cxnId="{75681D89-5697-45FF-AD72-6399A4EC995B}">
      <dgm:prSet/>
      <dgm:spPr/>
    </dgm:pt>
    <dgm:pt modelId="{A7EF3657-206F-45FF-BFF5-6FE19663B0C6}" type="sibTrans" cxnId="{75681D89-5697-45FF-AD72-6399A4EC995B}">
      <dgm:prSet/>
      <dgm:spPr/>
    </dgm:pt>
    <dgm:pt modelId="{A0C110B2-7F13-4344-A5F7-07C94357C58B}">
      <dgm:prSet phldrT="[Text]"/>
      <dgm:spPr/>
      <dgm:t>
        <a:bodyPr/>
        <a:lstStyle/>
        <a:p>
          <a:r>
            <a:rPr lang="tr-TR" dirty="0" smtClean="0"/>
            <a:t>Düzenlemeler</a:t>
          </a:r>
          <a:endParaRPr lang="tr-TR" dirty="0"/>
        </a:p>
      </dgm:t>
    </dgm:pt>
    <dgm:pt modelId="{16C7D737-5690-4EE7-A231-8CD5AD1A693F}" type="parTrans" cxnId="{2A180A45-B61A-41B9-A342-F47FE969DDBF}">
      <dgm:prSet/>
      <dgm:spPr/>
    </dgm:pt>
    <dgm:pt modelId="{EEA2AA49-F790-43FC-9DD2-CAAE6C07C308}" type="sibTrans" cxnId="{2A180A45-B61A-41B9-A342-F47FE969DDBF}">
      <dgm:prSet/>
      <dgm:spPr/>
    </dgm:pt>
    <dgm:pt modelId="{31CCB6B5-93D2-40D3-A434-BDEC31CC0B84}" type="pres">
      <dgm:prSet presAssocID="{E7A17A12-3A7D-4474-83F9-93CC5D4583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1317A7-7B43-4011-BD46-F723D7ECA661}" type="pres">
      <dgm:prSet presAssocID="{96673589-A00D-48C7-AFFF-2B1B1609D0DE}" presName="composite" presStyleCnt="0"/>
      <dgm:spPr/>
    </dgm:pt>
    <dgm:pt modelId="{83E0CF6A-F4C1-45A7-BFB1-867CDE5BCDF8}" type="pres">
      <dgm:prSet presAssocID="{96673589-A00D-48C7-AFFF-2B1B1609D0D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91FD34-6E3A-4E2E-B0D4-B02187DE134F}" type="pres">
      <dgm:prSet presAssocID="{96673589-A00D-48C7-AFFF-2B1B1609D0D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E75449-69E2-48F7-B7D9-4070897FAE3E}" type="pres">
      <dgm:prSet presAssocID="{B22591FE-714E-4619-BF23-BC4A7DAFFC70}" presName="space" presStyleCnt="0"/>
      <dgm:spPr/>
    </dgm:pt>
    <dgm:pt modelId="{945BCC1F-B8BE-44B5-8142-F1D58D319D43}" type="pres">
      <dgm:prSet presAssocID="{60B2A014-95B7-4AE8-959F-28CBF8C20E03}" presName="composite" presStyleCnt="0"/>
      <dgm:spPr/>
    </dgm:pt>
    <dgm:pt modelId="{D31C1253-5601-4473-B407-2BB1BD9CB5C8}" type="pres">
      <dgm:prSet presAssocID="{60B2A014-95B7-4AE8-959F-28CBF8C20E0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8C719A-94FE-4DC7-BE68-BCB1B6E98EBD}" type="pres">
      <dgm:prSet presAssocID="{60B2A014-95B7-4AE8-959F-28CBF8C20E0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9683E9-2409-4892-91E8-6A534E0336B6}" type="pres">
      <dgm:prSet presAssocID="{B6BF9A05-D02B-4A3B-B015-150DA3FE74C8}" presName="space" presStyleCnt="0"/>
      <dgm:spPr/>
    </dgm:pt>
    <dgm:pt modelId="{9FA9520F-6164-48A8-B910-D1AFA24642CA}" type="pres">
      <dgm:prSet presAssocID="{9B569C4B-F6DF-496E-BBDD-8F3123E9F84D}" presName="composite" presStyleCnt="0"/>
      <dgm:spPr/>
    </dgm:pt>
    <dgm:pt modelId="{6193D72F-E707-437E-9150-8AB8899BDACC}" type="pres">
      <dgm:prSet presAssocID="{9B569C4B-F6DF-496E-BBDD-8F3123E9F84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9A579D-C77A-4124-98C4-A984F370D4AB}" type="pres">
      <dgm:prSet presAssocID="{9B569C4B-F6DF-496E-BBDD-8F3123E9F84D}" presName="desTx" presStyleLbl="alignAccFollowNode1" presStyleIdx="2" presStyleCnt="4">
        <dgm:presLayoutVars>
          <dgm:bulletEnabled val="1"/>
        </dgm:presLayoutVars>
      </dgm:prSet>
      <dgm:spPr/>
    </dgm:pt>
    <dgm:pt modelId="{488F09E9-9636-4C65-874A-682F176A3ECF}" type="pres">
      <dgm:prSet presAssocID="{A7EF3657-206F-45FF-BFF5-6FE19663B0C6}" presName="space" presStyleCnt="0"/>
      <dgm:spPr/>
    </dgm:pt>
    <dgm:pt modelId="{F90C5DA5-974B-4A82-8FC8-EEE8E67915C0}" type="pres">
      <dgm:prSet presAssocID="{A0C110B2-7F13-4344-A5F7-07C94357C58B}" presName="composite" presStyleCnt="0"/>
      <dgm:spPr/>
    </dgm:pt>
    <dgm:pt modelId="{20FE486E-9C0A-448C-A05D-9552C8A010BE}" type="pres">
      <dgm:prSet presAssocID="{A0C110B2-7F13-4344-A5F7-07C94357C58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EE3D58-27A9-4C8F-AF5B-3241581800E5}" type="pres">
      <dgm:prSet presAssocID="{A0C110B2-7F13-4344-A5F7-07C94357C58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201E39D-4B62-47C2-9133-871FCB65FAD9}" type="presOf" srcId="{96673589-A00D-48C7-AFFF-2B1B1609D0DE}" destId="{83E0CF6A-F4C1-45A7-BFB1-867CDE5BCDF8}" srcOrd="0" destOrd="0" presId="urn:microsoft.com/office/officeart/2005/8/layout/hList1"/>
    <dgm:cxn modelId="{5C7B944C-74FC-4636-B689-5E2BC2E5A444}" type="presOf" srcId="{E7A17A12-3A7D-4474-83F9-93CC5D4583BC}" destId="{31CCB6B5-93D2-40D3-A434-BDEC31CC0B84}" srcOrd="0" destOrd="0" presId="urn:microsoft.com/office/officeart/2005/8/layout/hList1"/>
    <dgm:cxn modelId="{A255FCDF-D94F-45AA-99F9-E853605B90AE}" srcId="{E7A17A12-3A7D-4474-83F9-93CC5D4583BC}" destId="{96673589-A00D-48C7-AFFF-2B1B1609D0DE}" srcOrd="0" destOrd="0" parTransId="{2D1FC2CE-5826-4849-9605-5BB155E0B831}" sibTransId="{B22591FE-714E-4619-BF23-BC4A7DAFFC70}"/>
    <dgm:cxn modelId="{45A1A453-7E7B-4136-9EFF-92B01A7349FF}" srcId="{E7A17A12-3A7D-4474-83F9-93CC5D4583BC}" destId="{60B2A014-95B7-4AE8-959F-28CBF8C20E03}" srcOrd="1" destOrd="0" parTransId="{EA919B2B-18C2-40B5-81B4-7CD80940469D}" sibTransId="{B6BF9A05-D02B-4A3B-B015-150DA3FE74C8}"/>
    <dgm:cxn modelId="{8F48163C-B246-4CF6-B88A-596A825E160E}" type="presOf" srcId="{A0C110B2-7F13-4344-A5F7-07C94357C58B}" destId="{20FE486E-9C0A-448C-A05D-9552C8A010BE}" srcOrd="0" destOrd="0" presId="urn:microsoft.com/office/officeart/2005/8/layout/hList1"/>
    <dgm:cxn modelId="{DB015482-C114-4572-BE43-6E90002FB6AC}" type="presOf" srcId="{9B569C4B-F6DF-496E-BBDD-8F3123E9F84D}" destId="{6193D72F-E707-437E-9150-8AB8899BDACC}" srcOrd="0" destOrd="0" presId="urn:microsoft.com/office/officeart/2005/8/layout/hList1"/>
    <dgm:cxn modelId="{2A180A45-B61A-41B9-A342-F47FE969DDBF}" srcId="{E7A17A12-3A7D-4474-83F9-93CC5D4583BC}" destId="{A0C110B2-7F13-4344-A5F7-07C94357C58B}" srcOrd="3" destOrd="0" parTransId="{16C7D737-5690-4EE7-A231-8CD5AD1A693F}" sibTransId="{EEA2AA49-F790-43FC-9DD2-CAAE6C07C308}"/>
    <dgm:cxn modelId="{7B71B668-4962-4041-A972-C4F3E0539B8A}" type="presOf" srcId="{60B2A014-95B7-4AE8-959F-28CBF8C20E03}" destId="{D31C1253-5601-4473-B407-2BB1BD9CB5C8}" srcOrd="0" destOrd="0" presId="urn:microsoft.com/office/officeart/2005/8/layout/hList1"/>
    <dgm:cxn modelId="{75681D89-5697-45FF-AD72-6399A4EC995B}" srcId="{E7A17A12-3A7D-4474-83F9-93CC5D4583BC}" destId="{9B569C4B-F6DF-496E-BBDD-8F3123E9F84D}" srcOrd="2" destOrd="0" parTransId="{BB33BBE2-8CAC-4F8C-8BA0-DA20146A9253}" sibTransId="{A7EF3657-206F-45FF-BFF5-6FE19663B0C6}"/>
    <dgm:cxn modelId="{FCCB8FA9-F13F-4A02-B567-685452303E58}" type="presParOf" srcId="{31CCB6B5-93D2-40D3-A434-BDEC31CC0B84}" destId="{E11317A7-7B43-4011-BD46-F723D7ECA661}" srcOrd="0" destOrd="0" presId="urn:microsoft.com/office/officeart/2005/8/layout/hList1"/>
    <dgm:cxn modelId="{C5F508F5-BD42-45F8-B24F-90F70A91A111}" type="presParOf" srcId="{E11317A7-7B43-4011-BD46-F723D7ECA661}" destId="{83E0CF6A-F4C1-45A7-BFB1-867CDE5BCDF8}" srcOrd="0" destOrd="0" presId="urn:microsoft.com/office/officeart/2005/8/layout/hList1"/>
    <dgm:cxn modelId="{A29C7673-9454-4C69-8A6D-322FD6609AEE}" type="presParOf" srcId="{E11317A7-7B43-4011-BD46-F723D7ECA661}" destId="{F791FD34-6E3A-4E2E-B0D4-B02187DE134F}" srcOrd="1" destOrd="0" presId="urn:microsoft.com/office/officeart/2005/8/layout/hList1"/>
    <dgm:cxn modelId="{F6BE8DD0-2F3D-4575-9572-0D6A19C922C2}" type="presParOf" srcId="{31CCB6B5-93D2-40D3-A434-BDEC31CC0B84}" destId="{ABE75449-69E2-48F7-B7D9-4070897FAE3E}" srcOrd="1" destOrd="0" presId="urn:microsoft.com/office/officeart/2005/8/layout/hList1"/>
    <dgm:cxn modelId="{48B06B39-29ED-4220-9A99-3C83A13066F1}" type="presParOf" srcId="{31CCB6B5-93D2-40D3-A434-BDEC31CC0B84}" destId="{945BCC1F-B8BE-44B5-8142-F1D58D319D43}" srcOrd="2" destOrd="0" presId="urn:microsoft.com/office/officeart/2005/8/layout/hList1"/>
    <dgm:cxn modelId="{78538033-4276-45CD-BA18-8E9774927979}" type="presParOf" srcId="{945BCC1F-B8BE-44B5-8142-F1D58D319D43}" destId="{D31C1253-5601-4473-B407-2BB1BD9CB5C8}" srcOrd="0" destOrd="0" presId="urn:microsoft.com/office/officeart/2005/8/layout/hList1"/>
    <dgm:cxn modelId="{0F4E813D-7754-4171-96CD-7E1B8C5C6091}" type="presParOf" srcId="{945BCC1F-B8BE-44B5-8142-F1D58D319D43}" destId="{B28C719A-94FE-4DC7-BE68-BCB1B6E98EBD}" srcOrd="1" destOrd="0" presId="urn:microsoft.com/office/officeart/2005/8/layout/hList1"/>
    <dgm:cxn modelId="{E6AB37F2-02FA-41E1-A005-5E111E0DD3FD}" type="presParOf" srcId="{31CCB6B5-93D2-40D3-A434-BDEC31CC0B84}" destId="{379683E9-2409-4892-91E8-6A534E0336B6}" srcOrd="3" destOrd="0" presId="urn:microsoft.com/office/officeart/2005/8/layout/hList1"/>
    <dgm:cxn modelId="{04A6D8F3-31AC-4D28-86EF-22F0927AA98B}" type="presParOf" srcId="{31CCB6B5-93D2-40D3-A434-BDEC31CC0B84}" destId="{9FA9520F-6164-48A8-B910-D1AFA24642CA}" srcOrd="4" destOrd="0" presId="urn:microsoft.com/office/officeart/2005/8/layout/hList1"/>
    <dgm:cxn modelId="{A6FB2BF9-A668-44C7-A434-AF6D0C58DF80}" type="presParOf" srcId="{9FA9520F-6164-48A8-B910-D1AFA24642CA}" destId="{6193D72F-E707-437E-9150-8AB8899BDACC}" srcOrd="0" destOrd="0" presId="urn:microsoft.com/office/officeart/2005/8/layout/hList1"/>
    <dgm:cxn modelId="{90B3E973-C2E1-469E-A8D0-664AAAFC9BCD}" type="presParOf" srcId="{9FA9520F-6164-48A8-B910-D1AFA24642CA}" destId="{D19A579D-C77A-4124-98C4-A984F370D4AB}" srcOrd="1" destOrd="0" presId="urn:microsoft.com/office/officeart/2005/8/layout/hList1"/>
    <dgm:cxn modelId="{363CF256-C003-47B8-823F-3FD14A0306FB}" type="presParOf" srcId="{31CCB6B5-93D2-40D3-A434-BDEC31CC0B84}" destId="{488F09E9-9636-4C65-874A-682F176A3ECF}" srcOrd="5" destOrd="0" presId="urn:microsoft.com/office/officeart/2005/8/layout/hList1"/>
    <dgm:cxn modelId="{0B629B8E-305D-4312-8764-969ECC3E674D}" type="presParOf" srcId="{31CCB6B5-93D2-40D3-A434-BDEC31CC0B84}" destId="{F90C5DA5-974B-4A82-8FC8-EEE8E67915C0}" srcOrd="6" destOrd="0" presId="urn:microsoft.com/office/officeart/2005/8/layout/hList1"/>
    <dgm:cxn modelId="{B750B0D2-1256-4E7B-ADCE-951D27A746B6}" type="presParOf" srcId="{F90C5DA5-974B-4A82-8FC8-EEE8E67915C0}" destId="{20FE486E-9C0A-448C-A05D-9552C8A010BE}" srcOrd="0" destOrd="0" presId="urn:microsoft.com/office/officeart/2005/8/layout/hList1"/>
    <dgm:cxn modelId="{FB4A971C-7999-44E5-8C91-574B03970073}" type="presParOf" srcId="{F90C5DA5-974B-4A82-8FC8-EEE8E67915C0}" destId="{1AEE3D58-27A9-4C8F-AF5B-3241581800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7BA57-DD90-49DF-A572-418B782DF8E9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637F8A-3687-4514-9CC7-EB6FB2DBEE0E}">
      <dgm:prSet phldrT="[Text]"/>
      <dgm:spPr/>
      <dgm:t>
        <a:bodyPr/>
        <a:lstStyle/>
        <a:p>
          <a:r>
            <a:rPr lang="tr-TR" dirty="0" smtClean="0"/>
            <a:t>Mali Sübvansiyon</a:t>
          </a:r>
          <a:endParaRPr lang="tr-TR" dirty="0"/>
        </a:p>
      </dgm:t>
    </dgm:pt>
    <dgm:pt modelId="{38704D90-C725-4BE6-8B6D-21B53A8E9DA0}" type="parTrans" cxnId="{D64DDF74-5B35-4438-B4EC-209EB2DC85EC}">
      <dgm:prSet/>
      <dgm:spPr/>
      <dgm:t>
        <a:bodyPr/>
        <a:lstStyle/>
        <a:p>
          <a:endParaRPr lang="tr-TR"/>
        </a:p>
      </dgm:t>
    </dgm:pt>
    <dgm:pt modelId="{B68E8FEC-A49D-4A6F-9614-9016C5FE0375}" type="sibTrans" cxnId="{D64DDF74-5B35-4438-B4EC-209EB2DC85EC}">
      <dgm:prSet/>
      <dgm:spPr/>
      <dgm:t>
        <a:bodyPr/>
        <a:lstStyle/>
        <a:p>
          <a:endParaRPr lang="tr-TR"/>
        </a:p>
      </dgm:t>
    </dgm:pt>
    <dgm:pt modelId="{C029BB65-3486-4E72-B7BB-F9CE9FA117D6}">
      <dgm:prSet phldrT="[Text]"/>
      <dgm:spPr/>
      <dgm:t>
        <a:bodyPr/>
        <a:lstStyle/>
        <a:p>
          <a:r>
            <a:rPr lang="tr-TR" dirty="0" smtClean="0"/>
            <a:t>Faiz Artışı</a:t>
          </a:r>
          <a:endParaRPr lang="tr-TR" dirty="0"/>
        </a:p>
      </dgm:t>
    </dgm:pt>
    <dgm:pt modelId="{049A2648-AA1A-4035-BDF8-2D457414D721}" type="parTrans" cxnId="{C767316C-C5E9-42C4-B35F-21361AA1E01D}">
      <dgm:prSet/>
      <dgm:spPr/>
      <dgm:t>
        <a:bodyPr/>
        <a:lstStyle/>
        <a:p>
          <a:endParaRPr lang="tr-TR"/>
        </a:p>
      </dgm:t>
    </dgm:pt>
    <dgm:pt modelId="{8646EC79-8B89-4956-A903-E262D737EA2D}" type="sibTrans" cxnId="{C767316C-C5E9-42C4-B35F-21361AA1E01D}">
      <dgm:prSet/>
      <dgm:spPr/>
      <dgm:t>
        <a:bodyPr/>
        <a:lstStyle/>
        <a:p>
          <a:endParaRPr lang="tr-TR"/>
        </a:p>
      </dgm:t>
    </dgm:pt>
    <dgm:pt modelId="{8E83DDC3-2C74-43E7-BC11-3F92CB6BDA33}" type="pres">
      <dgm:prSet presAssocID="{03F7BA57-DD90-49DF-A572-418B782DF8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A47FD9-C7BF-4DE0-9D48-ED485DBC0A60}" type="pres">
      <dgm:prSet presAssocID="{D1637F8A-3687-4514-9CC7-EB6FB2DBEE0E}" presName="upArrow" presStyleLbl="node1" presStyleIdx="0" presStyleCnt="2"/>
      <dgm:spPr/>
    </dgm:pt>
    <dgm:pt modelId="{EFB1133B-B740-4863-AFCB-913A302140FA}" type="pres">
      <dgm:prSet presAssocID="{D1637F8A-3687-4514-9CC7-EB6FB2DBEE0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36CE78-DA2B-4861-AFE5-CDDE3B500102}" type="pres">
      <dgm:prSet presAssocID="{C029BB65-3486-4E72-B7BB-F9CE9FA117D6}" presName="downArrow" presStyleLbl="node1" presStyleIdx="1" presStyleCnt="2"/>
      <dgm:spPr/>
    </dgm:pt>
    <dgm:pt modelId="{E54F9F86-1288-49DA-9FD0-490695CCCC51}" type="pres">
      <dgm:prSet presAssocID="{C029BB65-3486-4E72-B7BB-F9CE9FA117D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67316C-C5E9-42C4-B35F-21361AA1E01D}" srcId="{03F7BA57-DD90-49DF-A572-418B782DF8E9}" destId="{C029BB65-3486-4E72-B7BB-F9CE9FA117D6}" srcOrd="1" destOrd="0" parTransId="{049A2648-AA1A-4035-BDF8-2D457414D721}" sibTransId="{8646EC79-8B89-4956-A903-E262D737EA2D}"/>
    <dgm:cxn modelId="{54E49F56-D1D4-4BD0-AEFF-4F07A63063E7}" type="presOf" srcId="{C029BB65-3486-4E72-B7BB-F9CE9FA117D6}" destId="{E54F9F86-1288-49DA-9FD0-490695CCCC51}" srcOrd="0" destOrd="0" presId="urn:microsoft.com/office/officeart/2005/8/layout/arrow4"/>
    <dgm:cxn modelId="{D64DDF74-5B35-4438-B4EC-209EB2DC85EC}" srcId="{03F7BA57-DD90-49DF-A572-418B782DF8E9}" destId="{D1637F8A-3687-4514-9CC7-EB6FB2DBEE0E}" srcOrd="0" destOrd="0" parTransId="{38704D90-C725-4BE6-8B6D-21B53A8E9DA0}" sibTransId="{B68E8FEC-A49D-4A6F-9614-9016C5FE0375}"/>
    <dgm:cxn modelId="{790D1925-3736-49C0-8A83-7829741BAF51}" type="presOf" srcId="{03F7BA57-DD90-49DF-A572-418B782DF8E9}" destId="{8E83DDC3-2C74-43E7-BC11-3F92CB6BDA33}" srcOrd="0" destOrd="0" presId="urn:microsoft.com/office/officeart/2005/8/layout/arrow4"/>
    <dgm:cxn modelId="{7BA2D7E1-A17D-449E-A58C-07F08D7F333C}" type="presOf" srcId="{D1637F8A-3687-4514-9CC7-EB6FB2DBEE0E}" destId="{EFB1133B-B740-4863-AFCB-913A302140FA}" srcOrd="0" destOrd="0" presId="urn:microsoft.com/office/officeart/2005/8/layout/arrow4"/>
    <dgm:cxn modelId="{68C560E6-0EAB-4720-AD99-F37730A3BE50}" type="presParOf" srcId="{8E83DDC3-2C74-43E7-BC11-3F92CB6BDA33}" destId="{64A47FD9-C7BF-4DE0-9D48-ED485DBC0A60}" srcOrd="0" destOrd="0" presId="urn:microsoft.com/office/officeart/2005/8/layout/arrow4"/>
    <dgm:cxn modelId="{346B246D-3D33-429C-BC1F-440C53BEA287}" type="presParOf" srcId="{8E83DDC3-2C74-43E7-BC11-3F92CB6BDA33}" destId="{EFB1133B-B740-4863-AFCB-913A302140FA}" srcOrd="1" destOrd="0" presId="urn:microsoft.com/office/officeart/2005/8/layout/arrow4"/>
    <dgm:cxn modelId="{23F3AD41-CF67-4E38-887D-2B89E6DD341C}" type="presParOf" srcId="{8E83DDC3-2C74-43E7-BC11-3F92CB6BDA33}" destId="{A436CE78-DA2B-4861-AFE5-CDDE3B500102}" srcOrd="2" destOrd="0" presId="urn:microsoft.com/office/officeart/2005/8/layout/arrow4"/>
    <dgm:cxn modelId="{B53A0140-BB14-48B1-9BF9-119532944221}" type="presParOf" srcId="{8E83DDC3-2C74-43E7-BC11-3F92CB6BDA33}" destId="{E54F9F86-1288-49DA-9FD0-490695CCCC5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0171DD-A8D2-4133-814B-14E48BC15C7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90AF8B-DE91-42DD-840B-7154D5020373}">
      <dgm:prSet phldrT="[Text]"/>
      <dgm:spPr/>
      <dgm:t>
        <a:bodyPr/>
        <a:lstStyle/>
        <a:p>
          <a:r>
            <a:rPr lang="tr-TR" dirty="0" smtClean="0"/>
            <a:t>22-24 Aralık 2021</a:t>
          </a:r>
          <a:endParaRPr lang="tr-TR" dirty="0"/>
        </a:p>
      </dgm:t>
    </dgm:pt>
    <dgm:pt modelId="{3E62F640-546A-455F-9F37-1FC5C5C02065}" type="parTrans" cxnId="{FDB12472-56EB-4BB1-B476-3EB7B385D4F5}">
      <dgm:prSet/>
      <dgm:spPr/>
      <dgm:t>
        <a:bodyPr/>
        <a:lstStyle/>
        <a:p>
          <a:endParaRPr lang="tr-TR"/>
        </a:p>
      </dgm:t>
    </dgm:pt>
    <dgm:pt modelId="{9D10F6F1-671D-428F-B5DA-3134D58AA3FD}" type="sibTrans" cxnId="{FDB12472-56EB-4BB1-B476-3EB7B385D4F5}">
      <dgm:prSet/>
      <dgm:spPr/>
      <dgm:t>
        <a:bodyPr/>
        <a:lstStyle/>
        <a:p>
          <a:endParaRPr lang="tr-TR"/>
        </a:p>
      </dgm:t>
    </dgm:pt>
    <dgm:pt modelId="{0AEF0745-3377-4497-AE39-EFF6EF268B63}">
      <dgm:prSet phldrT="[Text]"/>
      <dgm:spPr/>
      <dgm:t>
        <a:bodyPr/>
        <a:lstStyle/>
        <a:p>
          <a:r>
            <a:rPr lang="tr-TR" dirty="0" smtClean="0"/>
            <a:t>Ort. Kur: 11,88</a:t>
          </a:r>
          <a:endParaRPr lang="tr-TR" dirty="0"/>
        </a:p>
      </dgm:t>
    </dgm:pt>
    <dgm:pt modelId="{87F8908A-93FC-43F8-A4AF-97B34011020E}" type="parTrans" cxnId="{04FE9CDC-A7F3-4E65-9C2B-3D0C950CA253}">
      <dgm:prSet/>
      <dgm:spPr/>
      <dgm:t>
        <a:bodyPr/>
        <a:lstStyle/>
        <a:p>
          <a:endParaRPr lang="tr-TR"/>
        </a:p>
      </dgm:t>
    </dgm:pt>
    <dgm:pt modelId="{7D1BD0FC-0F5C-4B1D-B418-B2A348DC2936}" type="sibTrans" cxnId="{04FE9CDC-A7F3-4E65-9C2B-3D0C950CA253}">
      <dgm:prSet/>
      <dgm:spPr/>
      <dgm:t>
        <a:bodyPr/>
        <a:lstStyle/>
        <a:p>
          <a:endParaRPr lang="tr-TR"/>
        </a:p>
      </dgm:t>
    </dgm:pt>
    <dgm:pt modelId="{D3A478D2-9E79-4FFB-949E-AEA9E3C6D9BD}">
      <dgm:prSet phldrT="[Text]"/>
      <dgm:spPr/>
      <dgm:t>
        <a:bodyPr/>
        <a:lstStyle/>
        <a:p>
          <a:r>
            <a:rPr lang="tr-TR" dirty="0" smtClean="0"/>
            <a:t>KKM: 29 Milyar TL</a:t>
          </a:r>
          <a:endParaRPr lang="tr-TR" dirty="0"/>
        </a:p>
      </dgm:t>
    </dgm:pt>
    <dgm:pt modelId="{181A0BCF-4758-4625-AE74-8CE8DC8E3B0C}" type="parTrans" cxnId="{085B972B-CBF9-40D7-8BC2-D29607C7AD58}">
      <dgm:prSet/>
      <dgm:spPr/>
      <dgm:t>
        <a:bodyPr/>
        <a:lstStyle/>
        <a:p>
          <a:endParaRPr lang="tr-TR"/>
        </a:p>
      </dgm:t>
    </dgm:pt>
    <dgm:pt modelId="{1B15282B-0B92-47CC-87D7-93CE8ED9F8EE}" type="sibTrans" cxnId="{085B972B-CBF9-40D7-8BC2-D29607C7AD58}">
      <dgm:prSet/>
      <dgm:spPr/>
      <dgm:t>
        <a:bodyPr/>
        <a:lstStyle/>
        <a:p>
          <a:endParaRPr lang="tr-TR"/>
        </a:p>
      </dgm:t>
    </dgm:pt>
    <dgm:pt modelId="{4FE3DC25-AB2E-40C5-9367-CC6DE2142A09}">
      <dgm:prSet phldrT="[Text]"/>
      <dgm:spPr/>
      <dgm:t>
        <a:bodyPr/>
        <a:lstStyle/>
        <a:p>
          <a:r>
            <a:rPr lang="tr-TR" dirty="0" smtClean="0"/>
            <a:t>21 Mart 2022</a:t>
          </a:r>
          <a:endParaRPr lang="tr-TR" dirty="0"/>
        </a:p>
      </dgm:t>
    </dgm:pt>
    <dgm:pt modelId="{ED73A615-1A63-4544-B6B0-4945BD33AA33}" type="parTrans" cxnId="{227D4A08-4138-48DB-BD79-A1834A97182E}">
      <dgm:prSet/>
      <dgm:spPr/>
      <dgm:t>
        <a:bodyPr/>
        <a:lstStyle/>
        <a:p>
          <a:endParaRPr lang="tr-TR"/>
        </a:p>
      </dgm:t>
    </dgm:pt>
    <dgm:pt modelId="{CA297874-0422-4EDC-89EC-72E53914FBD3}" type="sibTrans" cxnId="{227D4A08-4138-48DB-BD79-A1834A97182E}">
      <dgm:prSet/>
      <dgm:spPr/>
      <dgm:t>
        <a:bodyPr/>
        <a:lstStyle/>
        <a:p>
          <a:endParaRPr lang="tr-TR"/>
        </a:p>
      </dgm:t>
    </dgm:pt>
    <dgm:pt modelId="{6AE006AD-BAD1-45C6-97E1-05583DC43E35}">
      <dgm:prSet phldrT="[Text]"/>
      <dgm:spPr/>
      <dgm:t>
        <a:bodyPr/>
        <a:lstStyle/>
        <a:p>
          <a:r>
            <a:rPr lang="tr-TR" dirty="0" smtClean="0"/>
            <a:t>Kur: 14,82</a:t>
          </a:r>
          <a:endParaRPr lang="tr-TR" dirty="0"/>
        </a:p>
      </dgm:t>
    </dgm:pt>
    <dgm:pt modelId="{BD6B4219-E1AD-447C-BE58-2FC15CFC84E2}" type="parTrans" cxnId="{8CB57F2C-CA50-4787-A025-89CE9791440D}">
      <dgm:prSet/>
      <dgm:spPr/>
      <dgm:t>
        <a:bodyPr/>
        <a:lstStyle/>
        <a:p>
          <a:endParaRPr lang="tr-TR"/>
        </a:p>
      </dgm:t>
    </dgm:pt>
    <dgm:pt modelId="{44E80145-BF61-4DA7-B4F4-E62FBA11E926}" type="sibTrans" cxnId="{8CB57F2C-CA50-4787-A025-89CE9791440D}">
      <dgm:prSet/>
      <dgm:spPr/>
      <dgm:t>
        <a:bodyPr/>
        <a:lstStyle/>
        <a:p>
          <a:endParaRPr lang="tr-TR"/>
        </a:p>
      </dgm:t>
    </dgm:pt>
    <dgm:pt modelId="{7E599E8C-D1CD-468C-8F82-0692F8D01CF7}">
      <dgm:prSet phldrT="[Text]"/>
      <dgm:spPr/>
      <dgm:t>
        <a:bodyPr/>
        <a:lstStyle/>
        <a:p>
          <a:r>
            <a:rPr lang="tr-TR" dirty="0" smtClean="0"/>
            <a:t>Kurdaki değişim %25</a:t>
          </a:r>
          <a:endParaRPr lang="tr-TR" dirty="0"/>
        </a:p>
      </dgm:t>
    </dgm:pt>
    <dgm:pt modelId="{87BCFFED-B47D-4177-A4E2-B8FCAAB81EF2}" type="parTrans" cxnId="{AE333817-EAB0-4067-981D-7670E7322A41}">
      <dgm:prSet/>
      <dgm:spPr/>
      <dgm:t>
        <a:bodyPr/>
        <a:lstStyle/>
        <a:p>
          <a:endParaRPr lang="tr-TR"/>
        </a:p>
      </dgm:t>
    </dgm:pt>
    <dgm:pt modelId="{268E2760-CA4E-4A55-8CC4-6282DFB709EC}" type="sibTrans" cxnId="{AE333817-EAB0-4067-981D-7670E7322A41}">
      <dgm:prSet/>
      <dgm:spPr/>
      <dgm:t>
        <a:bodyPr/>
        <a:lstStyle/>
        <a:p>
          <a:endParaRPr lang="tr-TR"/>
        </a:p>
      </dgm:t>
    </dgm:pt>
    <dgm:pt modelId="{0C666C51-83A6-409E-9481-3DCB0E1B3485}">
      <dgm:prSet phldrT="[Text]"/>
      <dgm:spPr/>
      <dgm:t>
        <a:bodyPr/>
        <a:lstStyle/>
        <a:p>
          <a:r>
            <a:rPr lang="tr-TR" dirty="0" smtClean="0"/>
            <a:t>6 milyar TL</a:t>
          </a:r>
          <a:endParaRPr lang="tr-TR" dirty="0"/>
        </a:p>
      </dgm:t>
    </dgm:pt>
    <dgm:pt modelId="{24AA5961-1BED-4CC5-9D8C-F8297DE609AD}" type="parTrans" cxnId="{C65BB0DD-A9C2-4E08-9D8B-EBAC285D605F}">
      <dgm:prSet/>
      <dgm:spPr/>
      <dgm:t>
        <a:bodyPr/>
        <a:lstStyle/>
        <a:p>
          <a:endParaRPr lang="tr-TR"/>
        </a:p>
      </dgm:t>
    </dgm:pt>
    <dgm:pt modelId="{F26C8DAA-F84B-45AE-8BFD-820C6C46130B}" type="sibTrans" cxnId="{C65BB0DD-A9C2-4E08-9D8B-EBAC285D605F}">
      <dgm:prSet/>
      <dgm:spPr/>
      <dgm:t>
        <a:bodyPr/>
        <a:lstStyle/>
        <a:p>
          <a:endParaRPr lang="tr-TR"/>
        </a:p>
      </dgm:t>
    </dgm:pt>
    <dgm:pt modelId="{9F75DC9B-B18F-4A64-8C77-C2366F95534F}">
      <dgm:prSet phldrT="[Text]"/>
      <dgm:spPr/>
      <dgm:t>
        <a:bodyPr/>
        <a:lstStyle/>
        <a:p>
          <a:r>
            <a:rPr lang="tr-TR" dirty="0" smtClean="0"/>
            <a:t>29 Milyar TL</a:t>
          </a:r>
          <a:endParaRPr lang="tr-TR" dirty="0"/>
        </a:p>
      </dgm:t>
    </dgm:pt>
    <dgm:pt modelId="{D6FEA543-BA88-4ED3-A28B-D13620C78F40}" type="parTrans" cxnId="{D90CCB90-535C-4ED5-BBE7-BB463C0BF0B8}">
      <dgm:prSet/>
      <dgm:spPr/>
      <dgm:t>
        <a:bodyPr/>
        <a:lstStyle/>
        <a:p>
          <a:endParaRPr lang="tr-TR"/>
        </a:p>
      </dgm:t>
    </dgm:pt>
    <dgm:pt modelId="{A3446805-9ABB-4D3B-B68B-57B80FDD37F5}" type="sibTrans" cxnId="{D90CCB90-535C-4ED5-BBE7-BB463C0BF0B8}">
      <dgm:prSet/>
      <dgm:spPr/>
      <dgm:t>
        <a:bodyPr/>
        <a:lstStyle/>
        <a:p>
          <a:endParaRPr lang="tr-TR"/>
        </a:p>
      </dgm:t>
    </dgm:pt>
    <dgm:pt modelId="{85B0B9CF-452D-4513-88BE-6524E696AACA}">
      <dgm:prSet phldrT="[Text]"/>
      <dgm:spPr/>
      <dgm:t>
        <a:bodyPr/>
        <a:lstStyle/>
        <a:p>
          <a:r>
            <a:rPr lang="tr-TR" dirty="0" smtClean="0"/>
            <a:t>Getiri Farkı: %21</a:t>
          </a:r>
          <a:endParaRPr lang="tr-TR" dirty="0"/>
        </a:p>
      </dgm:t>
    </dgm:pt>
    <dgm:pt modelId="{BF77F0F8-D515-4448-AAC0-7C714C6CEA04}" type="parTrans" cxnId="{C69FCF82-E90B-4076-819E-6032129FDC8B}">
      <dgm:prSet/>
      <dgm:spPr/>
      <dgm:t>
        <a:bodyPr/>
        <a:lstStyle/>
        <a:p>
          <a:endParaRPr lang="tr-TR"/>
        </a:p>
      </dgm:t>
    </dgm:pt>
    <dgm:pt modelId="{0EA694BA-9D2E-459E-998F-D3B92658D11F}" type="sibTrans" cxnId="{C69FCF82-E90B-4076-819E-6032129FDC8B}">
      <dgm:prSet/>
      <dgm:spPr/>
      <dgm:t>
        <a:bodyPr/>
        <a:lstStyle/>
        <a:p>
          <a:endParaRPr lang="tr-TR"/>
        </a:p>
      </dgm:t>
    </dgm:pt>
    <dgm:pt modelId="{F5043AA0-636B-4D0F-A388-F9EA85FA0292}">
      <dgm:prSet phldrT="[Text]"/>
      <dgm:spPr/>
      <dgm:t>
        <a:bodyPr/>
        <a:lstStyle/>
        <a:p>
          <a:r>
            <a:rPr lang="tr-TR" dirty="0" smtClean="0"/>
            <a:t>3 Aylık Mevduat: %4</a:t>
          </a:r>
          <a:endParaRPr lang="tr-TR" dirty="0"/>
        </a:p>
      </dgm:t>
    </dgm:pt>
    <dgm:pt modelId="{A5E54031-37A7-4C74-B9DF-7B615CB3A457}" type="parTrans" cxnId="{F289CBF6-763F-4F21-AE17-B6572AD793BB}">
      <dgm:prSet/>
      <dgm:spPr/>
      <dgm:t>
        <a:bodyPr/>
        <a:lstStyle/>
        <a:p>
          <a:endParaRPr lang="tr-TR"/>
        </a:p>
      </dgm:t>
    </dgm:pt>
    <dgm:pt modelId="{85449F93-EB3D-46E8-B12E-49BF26F6EE57}" type="sibTrans" cxnId="{F289CBF6-763F-4F21-AE17-B6572AD793BB}">
      <dgm:prSet/>
      <dgm:spPr/>
      <dgm:t>
        <a:bodyPr/>
        <a:lstStyle/>
        <a:p>
          <a:endParaRPr lang="tr-TR"/>
        </a:p>
      </dgm:t>
    </dgm:pt>
    <dgm:pt modelId="{77E3EA0F-C0E0-4EE1-A723-B353571D2FD8}">
      <dgm:prSet phldrT="[Text]"/>
      <dgm:spPr/>
      <dgm:t>
        <a:bodyPr/>
        <a:lstStyle/>
        <a:p>
          <a:r>
            <a:rPr lang="tr-TR" smtClean="0"/>
            <a:t>3 </a:t>
          </a:r>
          <a:r>
            <a:rPr lang="tr-TR" dirty="0" smtClean="0"/>
            <a:t>ay vadeli mevduat </a:t>
          </a:r>
          <a:endParaRPr lang="tr-TR" dirty="0"/>
        </a:p>
      </dgm:t>
    </dgm:pt>
    <dgm:pt modelId="{EBB6706D-A100-44B3-AC9B-6290C5B64974}" type="parTrans" cxnId="{0D4FE6A5-8C10-427D-B23A-49F35584C493}">
      <dgm:prSet/>
      <dgm:spPr/>
      <dgm:t>
        <a:bodyPr/>
        <a:lstStyle/>
        <a:p>
          <a:endParaRPr lang="tr-TR"/>
        </a:p>
      </dgm:t>
    </dgm:pt>
    <dgm:pt modelId="{51038EA3-5560-493E-9045-67343BFEE589}" type="sibTrans" cxnId="{0D4FE6A5-8C10-427D-B23A-49F35584C493}">
      <dgm:prSet/>
      <dgm:spPr/>
      <dgm:t>
        <a:bodyPr/>
        <a:lstStyle/>
        <a:p>
          <a:endParaRPr lang="tr-TR"/>
        </a:p>
      </dgm:t>
    </dgm:pt>
    <dgm:pt modelId="{E7476AA4-B54F-4465-BA68-F8009E0D1201}" type="pres">
      <dgm:prSet presAssocID="{570171DD-A8D2-4133-814B-14E48BC15C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98A28F0-9BF8-4453-8054-89415DD3DF5E}" type="pres">
      <dgm:prSet presAssocID="{F390AF8B-DE91-42DD-840B-7154D5020373}" presName="composite" presStyleCnt="0"/>
      <dgm:spPr/>
    </dgm:pt>
    <dgm:pt modelId="{E59700B5-F085-4C20-8583-85985139DDFB}" type="pres">
      <dgm:prSet presAssocID="{F390AF8B-DE91-42DD-840B-7154D502037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992230-75AD-4F1D-B53F-642ECDD886B9}" type="pres">
      <dgm:prSet presAssocID="{F390AF8B-DE91-42DD-840B-7154D5020373}" presName="parSh" presStyleLbl="node1" presStyleIdx="0" presStyleCnt="4"/>
      <dgm:spPr/>
      <dgm:t>
        <a:bodyPr/>
        <a:lstStyle/>
        <a:p>
          <a:endParaRPr lang="tr-TR"/>
        </a:p>
      </dgm:t>
    </dgm:pt>
    <dgm:pt modelId="{2E7321D2-A88D-418A-8D30-C64CEBBD95F3}" type="pres">
      <dgm:prSet presAssocID="{F390AF8B-DE91-42DD-840B-7154D5020373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DD22E1-98AB-4283-ABE8-21BE1A50E522}" type="pres">
      <dgm:prSet presAssocID="{9D10F6F1-671D-428F-B5DA-3134D58AA3FD}" presName="sibTrans" presStyleLbl="sibTrans2D1" presStyleIdx="0" presStyleCnt="3"/>
      <dgm:spPr/>
      <dgm:t>
        <a:bodyPr/>
        <a:lstStyle/>
        <a:p>
          <a:endParaRPr lang="tr-TR"/>
        </a:p>
      </dgm:t>
    </dgm:pt>
    <dgm:pt modelId="{7D68966E-344E-4436-8A64-B2411C24B682}" type="pres">
      <dgm:prSet presAssocID="{9D10F6F1-671D-428F-B5DA-3134D58AA3FD}" presName="connTx" presStyleLbl="sibTrans2D1" presStyleIdx="0" presStyleCnt="3"/>
      <dgm:spPr/>
      <dgm:t>
        <a:bodyPr/>
        <a:lstStyle/>
        <a:p>
          <a:endParaRPr lang="tr-TR"/>
        </a:p>
      </dgm:t>
    </dgm:pt>
    <dgm:pt modelId="{F361C7F2-1C6A-40B9-AA0E-55379D089BB8}" type="pres">
      <dgm:prSet presAssocID="{4FE3DC25-AB2E-40C5-9367-CC6DE2142A09}" presName="composite" presStyleCnt="0"/>
      <dgm:spPr/>
    </dgm:pt>
    <dgm:pt modelId="{4D4C64C6-F331-4F5F-9B4F-4EC8A9BA7DC1}" type="pres">
      <dgm:prSet presAssocID="{4FE3DC25-AB2E-40C5-9367-CC6DE2142A0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6F1E23-1BB0-47EE-B527-25A8D629775D}" type="pres">
      <dgm:prSet presAssocID="{4FE3DC25-AB2E-40C5-9367-CC6DE2142A09}" presName="parSh" presStyleLbl="node1" presStyleIdx="1" presStyleCnt="4"/>
      <dgm:spPr/>
      <dgm:t>
        <a:bodyPr/>
        <a:lstStyle/>
        <a:p>
          <a:endParaRPr lang="tr-TR"/>
        </a:p>
      </dgm:t>
    </dgm:pt>
    <dgm:pt modelId="{48EAD707-AA05-4FA2-B68A-2D15D21B20B9}" type="pres">
      <dgm:prSet presAssocID="{4FE3DC25-AB2E-40C5-9367-CC6DE2142A09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EE4975-DA88-484F-BE1E-D7E68A282498}" type="pres">
      <dgm:prSet presAssocID="{CA297874-0422-4EDC-89EC-72E53914FBD3}" presName="sibTrans" presStyleLbl="sibTrans2D1" presStyleIdx="1" presStyleCnt="3"/>
      <dgm:spPr/>
      <dgm:t>
        <a:bodyPr/>
        <a:lstStyle/>
        <a:p>
          <a:endParaRPr lang="tr-TR"/>
        </a:p>
      </dgm:t>
    </dgm:pt>
    <dgm:pt modelId="{42A4C3A6-A7FF-4475-B22B-E81CCEE4F7A9}" type="pres">
      <dgm:prSet presAssocID="{CA297874-0422-4EDC-89EC-72E53914FBD3}" presName="connTx" presStyleLbl="sibTrans2D1" presStyleIdx="1" presStyleCnt="3"/>
      <dgm:spPr/>
      <dgm:t>
        <a:bodyPr/>
        <a:lstStyle/>
        <a:p>
          <a:endParaRPr lang="tr-TR"/>
        </a:p>
      </dgm:t>
    </dgm:pt>
    <dgm:pt modelId="{FD0353B1-EB9A-4ED3-864A-1FD8774C0055}" type="pres">
      <dgm:prSet presAssocID="{85B0B9CF-452D-4513-88BE-6524E696AACA}" presName="composite" presStyleCnt="0"/>
      <dgm:spPr/>
    </dgm:pt>
    <dgm:pt modelId="{43C50275-A8A0-4612-97F4-89EEEFB38939}" type="pres">
      <dgm:prSet presAssocID="{85B0B9CF-452D-4513-88BE-6524E696AACA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CCF761-CAD7-4110-AFDB-D9FBCB14C30F}" type="pres">
      <dgm:prSet presAssocID="{85B0B9CF-452D-4513-88BE-6524E696AACA}" presName="parSh" presStyleLbl="node1" presStyleIdx="2" presStyleCnt="4"/>
      <dgm:spPr/>
      <dgm:t>
        <a:bodyPr/>
        <a:lstStyle/>
        <a:p>
          <a:endParaRPr lang="tr-TR"/>
        </a:p>
      </dgm:t>
    </dgm:pt>
    <dgm:pt modelId="{CC179DC1-289D-4DDA-9301-3A2ABCB177B2}" type="pres">
      <dgm:prSet presAssocID="{85B0B9CF-452D-4513-88BE-6524E696AACA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626819-896D-4E8A-9B71-A8B4C32C3726}" type="pres">
      <dgm:prSet presAssocID="{0EA694BA-9D2E-459E-998F-D3B92658D11F}" presName="sibTrans" presStyleLbl="sibTrans2D1" presStyleIdx="2" presStyleCnt="3"/>
      <dgm:spPr/>
      <dgm:t>
        <a:bodyPr/>
        <a:lstStyle/>
        <a:p>
          <a:endParaRPr lang="tr-TR"/>
        </a:p>
      </dgm:t>
    </dgm:pt>
    <dgm:pt modelId="{83FF3501-FF21-4C46-ABED-E6F3A14FC771}" type="pres">
      <dgm:prSet presAssocID="{0EA694BA-9D2E-459E-998F-D3B92658D11F}" presName="connTx" presStyleLbl="sibTrans2D1" presStyleIdx="2" presStyleCnt="3"/>
      <dgm:spPr/>
      <dgm:t>
        <a:bodyPr/>
        <a:lstStyle/>
        <a:p>
          <a:endParaRPr lang="tr-TR"/>
        </a:p>
      </dgm:t>
    </dgm:pt>
    <dgm:pt modelId="{92EADD42-9A1C-4332-AA9E-ACAA54DBC72E}" type="pres">
      <dgm:prSet presAssocID="{0C666C51-83A6-409E-9481-3DCB0E1B3485}" presName="composite" presStyleCnt="0"/>
      <dgm:spPr/>
    </dgm:pt>
    <dgm:pt modelId="{33239733-DB2F-42FA-B49D-FD4F08E4AF08}" type="pres">
      <dgm:prSet presAssocID="{0C666C51-83A6-409E-9481-3DCB0E1B348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B93A6D-47C6-4277-BE4D-14196F7A03F5}" type="pres">
      <dgm:prSet presAssocID="{0C666C51-83A6-409E-9481-3DCB0E1B3485}" presName="parSh" presStyleLbl="node1" presStyleIdx="3" presStyleCnt="4"/>
      <dgm:spPr/>
      <dgm:t>
        <a:bodyPr/>
        <a:lstStyle/>
        <a:p>
          <a:endParaRPr lang="tr-TR"/>
        </a:p>
      </dgm:t>
    </dgm:pt>
    <dgm:pt modelId="{7AD06BD0-974D-4E4A-B840-43255B85898F}" type="pres">
      <dgm:prSet presAssocID="{0C666C51-83A6-409E-9481-3DCB0E1B3485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394C6B-8427-44A1-B683-FC04E2F7847B}" type="presOf" srcId="{F390AF8B-DE91-42DD-840B-7154D5020373}" destId="{E59700B5-F085-4C20-8583-85985139DDFB}" srcOrd="0" destOrd="0" presId="urn:microsoft.com/office/officeart/2005/8/layout/process3"/>
    <dgm:cxn modelId="{4BF4CA98-8F6E-4BE2-B994-CE9B0ECE52F5}" type="presOf" srcId="{6AE006AD-BAD1-45C6-97E1-05583DC43E35}" destId="{48EAD707-AA05-4FA2-B68A-2D15D21B20B9}" srcOrd="0" destOrd="0" presId="urn:microsoft.com/office/officeart/2005/8/layout/process3"/>
    <dgm:cxn modelId="{661C3990-92C3-4DAF-96C1-2EA3FE48DECF}" type="presOf" srcId="{77E3EA0F-C0E0-4EE1-A723-B353571D2FD8}" destId="{7AD06BD0-974D-4E4A-B840-43255B85898F}" srcOrd="0" destOrd="1" presId="urn:microsoft.com/office/officeart/2005/8/layout/process3"/>
    <dgm:cxn modelId="{2EE22147-D91F-4E88-8EFD-AE3B655E3578}" type="presOf" srcId="{9D10F6F1-671D-428F-B5DA-3134D58AA3FD}" destId="{FBDD22E1-98AB-4283-ABE8-21BE1A50E522}" srcOrd="0" destOrd="0" presId="urn:microsoft.com/office/officeart/2005/8/layout/process3"/>
    <dgm:cxn modelId="{FBD72EE9-6585-4006-8F98-D100C9771F75}" type="presOf" srcId="{0AEF0745-3377-4497-AE39-EFF6EF268B63}" destId="{2E7321D2-A88D-418A-8D30-C64CEBBD95F3}" srcOrd="0" destOrd="0" presId="urn:microsoft.com/office/officeart/2005/8/layout/process3"/>
    <dgm:cxn modelId="{C65BB0DD-A9C2-4E08-9D8B-EBAC285D605F}" srcId="{570171DD-A8D2-4133-814B-14E48BC15C79}" destId="{0C666C51-83A6-409E-9481-3DCB0E1B3485}" srcOrd="3" destOrd="0" parTransId="{24AA5961-1BED-4CC5-9D8C-F8297DE609AD}" sibTransId="{F26C8DAA-F84B-45AE-8BFD-820C6C46130B}"/>
    <dgm:cxn modelId="{4A2FE6FD-E59C-4E38-82B2-EB173DEAF9FA}" type="presOf" srcId="{D3A478D2-9E79-4FFB-949E-AEA9E3C6D9BD}" destId="{2E7321D2-A88D-418A-8D30-C64CEBBD95F3}" srcOrd="0" destOrd="1" presId="urn:microsoft.com/office/officeart/2005/8/layout/process3"/>
    <dgm:cxn modelId="{98258FD6-E1B2-4CEA-8CD5-B13150D08E26}" type="presOf" srcId="{4FE3DC25-AB2E-40C5-9367-CC6DE2142A09}" destId="{956F1E23-1BB0-47EE-B527-25A8D629775D}" srcOrd="1" destOrd="0" presId="urn:microsoft.com/office/officeart/2005/8/layout/process3"/>
    <dgm:cxn modelId="{76253060-5969-468F-A56B-212B3EAE5C72}" type="presOf" srcId="{7E599E8C-D1CD-468C-8F82-0692F8D01CF7}" destId="{48EAD707-AA05-4FA2-B68A-2D15D21B20B9}" srcOrd="0" destOrd="1" presId="urn:microsoft.com/office/officeart/2005/8/layout/process3"/>
    <dgm:cxn modelId="{B93880A8-C388-46A8-928F-D79ADF34F133}" type="presOf" srcId="{0EA694BA-9D2E-459E-998F-D3B92658D11F}" destId="{83FF3501-FF21-4C46-ABED-E6F3A14FC771}" srcOrd="1" destOrd="0" presId="urn:microsoft.com/office/officeart/2005/8/layout/process3"/>
    <dgm:cxn modelId="{5E84B0AE-320D-49DB-9552-DBC45C4EF0FA}" type="presOf" srcId="{CA297874-0422-4EDC-89EC-72E53914FBD3}" destId="{92EE4975-DA88-484F-BE1E-D7E68A282498}" srcOrd="0" destOrd="0" presId="urn:microsoft.com/office/officeart/2005/8/layout/process3"/>
    <dgm:cxn modelId="{F7A07739-EF8C-40A3-A0EC-C9DCB05D861B}" type="presOf" srcId="{4FE3DC25-AB2E-40C5-9367-CC6DE2142A09}" destId="{4D4C64C6-F331-4F5F-9B4F-4EC8A9BA7DC1}" srcOrd="0" destOrd="0" presId="urn:microsoft.com/office/officeart/2005/8/layout/process3"/>
    <dgm:cxn modelId="{6587798A-D9A3-4871-9273-B4AB3396DCBB}" type="presOf" srcId="{9D10F6F1-671D-428F-B5DA-3134D58AA3FD}" destId="{7D68966E-344E-4436-8A64-B2411C24B682}" srcOrd="1" destOrd="0" presId="urn:microsoft.com/office/officeart/2005/8/layout/process3"/>
    <dgm:cxn modelId="{085B972B-CBF9-40D7-8BC2-D29607C7AD58}" srcId="{F390AF8B-DE91-42DD-840B-7154D5020373}" destId="{D3A478D2-9E79-4FFB-949E-AEA9E3C6D9BD}" srcOrd="1" destOrd="0" parTransId="{181A0BCF-4758-4625-AE74-8CE8DC8E3B0C}" sibTransId="{1B15282B-0B92-47CC-87D7-93CE8ED9F8EE}"/>
    <dgm:cxn modelId="{DCD6E16A-AEFA-4FE6-86F3-9FFD8FD38EC2}" type="presOf" srcId="{85B0B9CF-452D-4513-88BE-6524E696AACA}" destId="{43C50275-A8A0-4612-97F4-89EEEFB38939}" srcOrd="0" destOrd="0" presId="urn:microsoft.com/office/officeart/2005/8/layout/process3"/>
    <dgm:cxn modelId="{1715225A-7D34-44F2-9737-8FD6CA9F6CF5}" type="presOf" srcId="{0C666C51-83A6-409E-9481-3DCB0E1B3485}" destId="{CEB93A6D-47C6-4277-BE4D-14196F7A03F5}" srcOrd="1" destOrd="0" presId="urn:microsoft.com/office/officeart/2005/8/layout/process3"/>
    <dgm:cxn modelId="{D303C4ED-C04A-47E6-B848-ED6FE3E7CCDD}" type="presOf" srcId="{9F75DC9B-B18F-4A64-8C77-C2366F95534F}" destId="{7AD06BD0-974D-4E4A-B840-43255B85898F}" srcOrd="0" destOrd="0" presId="urn:microsoft.com/office/officeart/2005/8/layout/process3"/>
    <dgm:cxn modelId="{AE333817-EAB0-4067-981D-7670E7322A41}" srcId="{4FE3DC25-AB2E-40C5-9367-CC6DE2142A09}" destId="{7E599E8C-D1CD-468C-8F82-0692F8D01CF7}" srcOrd="1" destOrd="0" parTransId="{87BCFFED-B47D-4177-A4E2-B8FCAAB81EF2}" sibTransId="{268E2760-CA4E-4A55-8CC4-6282DFB709EC}"/>
    <dgm:cxn modelId="{A6452AB8-DCAB-4106-804E-B5C4B2086946}" type="presOf" srcId="{F5043AA0-636B-4D0F-A388-F9EA85FA0292}" destId="{CC179DC1-289D-4DDA-9301-3A2ABCB177B2}" srcOrd="0" destOrd="0" presId="urn:microsoft.com/office/officeart/2005/8/layout/process3"/>
    <dgm:cxn modelId="{8CB57F2C-CA50-4787-A025-89CE9791440D}" srcId="{4FE3DC25-AB2E-40C5-9367-CC6DE2142A09}" destId="{6AE006AD-BAD1-45C6-97E1-05583DC43E35}" srcOrd="0" destOrd="0" parTransId="{BD6B4219-E1AD-447C-BE58-2FC15CFC84E2}" sibTransId="{44E80145-BF61-4DA7-B4F4-E62FBA11E926}"/>
    <dgm:cxn modelId="{FDB12472-56EB-4BB1-B476-3EB7B385D4F5}" srcId="{570171DD-A8D2-4133-814B-14E48BC15C79}" destId="{F390AF8B-DE91-42DD-840B-7154D5020373}" srcOrd="0" destOrd="0" parTransId="{3E62F640-546A-455F-9F37-1FC5C5C02065}" sibTransId="{9D10F6F1-671D-428F-B5DA-3134D58AA3FD}"/>
    <dgm:cxn modelId="{0D4FE6A5-8C10-427D-B23A-49F35584C493}" srcId="{0C666C51-83A6-409E-9481-3DCB0E1B3485}" destId="{77E3EA0F-C0E0-4EE1-A723-B353571D2FD8}" srcOrd="1" destOrd="0" parTransId="{EBB6706D-A100-44B3-AC9B-6290C5B64974}" sibTransId="{51038EA3-5560-493E-9045-67343BFEE589}"/>
    <dgm:cxn modelId="{04FE9CDC-A7F3-4E65-9C2B-3D0C950CA253}" srcId="{F390AF8B-DE91-42DD-840B-7154D5020373}" destId="{0AEF0745-3377-4497-AE39-EFF6EF268B63}" srcOrd="0" destOrd="0" parTransId="{87F8908A-93FC-43F8-A4AF-97B34011020E}" sibTransId="{7D1BD0FC-0F5C-4B1D-B418-B2A348DC2936}"/>
    <dgm:cxn modelId="{838366A5-4482-4650-8740-73D7F8E4C6D6}" type="presOf" srcId="{CA297874-0422-4EDC-89EC-72E53914FBD3}" destId="{42A4C3A6-A7FF-4475-B22B-E81CCEE4F7A9}" srcOrd="1" destOrd="0" presId="urn:microsoft.com/office/officeart/2005/8/layout/process3"/>
    <dgm:cxn modelId="{C69FCF82-E90B-4076-819E-6032129FDC8B}" srcId="{570171DD-A8D2-4133-814B-14E48BC15C79}" destId="{85B0B9CF-452D-4513-88BE-6524E696AACA}" srcOrd="2" destOrd="0" parTransId="{BF77F0F8-D515-4448-AAC0-7C714C6CEA04}" sibTransId="{0EA694BA-9D2E-459E-998F-D3B92658D11F}"/>
    <dgm:cxn modelId="{6CB87DD4-39DD-4796-8411-874758A181F7}" type="presOf" srcId="{F390AF8B-DE91-42DD-840B-7154D5020373}" destId="{4F992230-75AD-4F1D-B53F-642ECDD886B9}" srcOrd="1" destOrd="0" presId="urn:microsoft.com/office/officeart/2005/8/layout/process3"/>
    <dgm:cxn modelId="{D90CCB90-535C-4ED5-BBE7-BB463C0BF0B8}" srcId="{0C666C51-83A6-409E-9481-3DCB0E1B3485}" destId="{9F75DC9B-B18F-4A64-8C77-C2366F95534F}" srcOrd="0" destOrd="0" parTransId="{D6FEA543-BA88-4ED3-A28B-D13620C78F40}" sibTransId="{A3446805-9ABB-4D3B-B68B-57B80FDD37F5}"/>
    <dgm:cxn modelId="{FF578CD8-E2E2-4683-B0FC-3D9FEC7C598D}" type="presOf" srcId="{570171DD-A8D2-4133-814B-14E48BC15C79}" destId="{E7476AA4-B54F-4465-BA68-F8009E0D1201}" srcOrd="0" destOrd="0" presId="urn:microsoft.com/office/officeart/2005/8/layout/process3"/>
    <dgm:cxn modelId="{F289CBF6-763F-4F21-AE17-B6572AD793BB}" srcId="{85B0B9CF-452D-4513-88BE-6524E696AACA}" destId="{F5043AA0-636B-4D0F-A388-F9EA85FA0292}" srcOrd="0" destOrd="0" parTransId="{A5E54031-37A7-4C74-B9DF-7B615CB3A457}" sibTransId="{85449F93-EB3D-46E8-B12E-49BF26F6EE57}"/>
    <dgm:cxn modelId="{F8FBE9B7-C77F-4CD5-AEB4-23B42EF9480C}" type="presOf" srcId="{0C666C51-83A6-409E-9481-3DCB0E1B3485}" destId="{33239733-DB2F-42FA-B49D-FD4F08E4AF08}" srcOrd="0" destOrd="0" presId="urn:microsoft.com/office/officeart/2005/8/layout/process3"/>
    <dgm:cxn modelId="{097FCA87-C607-47ED-BB0A-9A1FCC56FA96}" type="presOf" srcId="{85B0B9CF-452D-4513-88BE-6524E696AACA}" destId="{A4CCF761-CAD7-4110-AFDB-D9FBCB14C30F}" srcOrd="1" destOrd="0" presId="urn:microsoft.com/office/officeart/2005/8/layout/process3"/>
    <dgm:cxn modelId="{227D4A08-4138-48DB-BD79-A1834A97182E}" srcId="{570171DD-A8D2-4133-814B-14E48BC15C79}" destId="{4FE3DC25-AB2E-40C5-9367-CC6DE2142A09}" srcOrd="1" destOrd="0" parTransId="{ED73A615-1A63-4544-B6B0-4945BD33AA33}" sibTransId="{CA297874-0422-4EDC-89EC-72E53914FBD3}"/>
    <dgm:cxn modelId="{E64209CB-51F5-4499-A523-C18614886C46}" type="presOf" srcId="{0EA694BA-9D2E-459E-998F-D3B92658D11F}" destId="{DF626819-896D-4E8A-9B71-A8B4C32C3726}" srcOrd="0" destOrd="0" presId="urn:microsoft.com/office/officeart/2005/8/layout/process3"/>
    <dgm:cxn modelId="{E10E7908-F31A-48C9-BB02-225AAC97BCF4}" type="presParOf" srcId="{E7476AA4-B54F-4465-BA68-F8009E0D1201}" destId="{D98A28F0-9BF8-4453-8054-89415DD3DF5E}" srcOrd="0" destOrd="0" presId="urn:microsoft.com/office/officeart/2005/8/layout/process3"/>
    <dgm:cxn modelId="{14F4CEEF-55A8-4EB3-9601-713490537740}" type="presParOf" srcId="{D98A28F0-9BF8-4453-8054-89415DD3DF5E}" destId="{E59700B5-F085-4C20-8583-85985139DDFB}" srcOrd="0" destOrd="0" presId="urn:microsoft.com/office/officeart/2005/8/layout/process3"/>
    <dgm:cxn modelId="{FDED1066-4290-4935-8123-070CA52F1BA8}" type="presParOf" srcId="{D98A28F0-9BF8-4453-8054-89415DD3DF5E}" destId="{4F992230-75AD-4F1D-B53F-642ECDD886B9}" srcOrd="1" destOrd="0" presId="urn:microsoft.com/office/officeart/2005/8/layout/process3"/>
    <dgm:cxn modelId="{401CACDB-2EE7-4A01-BC9F-D5AC5C84A6A9}" type="presParOf" srcId="{D98A28F0-9BF8-4453-8054-89415DD3DF5E}" destId="{2E7321D2-A88D-418A-8D30-C64CEBBD95F3}" srcOrd="2" destOrd="0" presId="urn:microsoft.com/office/officeart/2005/8/layout/process3"/>
    <dgm:cxn modelId="{37639177-7E4F-43CE-8431-8C3C0DE8E90F}" type="presParOf" srcId="{E7476AA4-B54F-4465-BA68-F8009E0D1201}" destId="{FBDD22E1-98AB-4283-ABE8-21BE1A50E522}" srcOrd="1" destOrd="0" presId="urn:microsoft.com/office/officeart/2005/8/layout/process3"/>
    <dgm:cxn modelId="{DE2B34EE-F97A-480F-9609-26DA7450EB1C}" type="presParOf" srcId="{FBDD22E1-98AB-4283-ABE8-21BE1A50E522}" destId="{7D68966E-344E-4436-8A64-B2411C24B682}" srcOrd="0" destOrd="0" presId="urn:microsoft.com/office/officeart/2005/8/layout/process3"/>
    <dgm:cxn modelId="{927F1AB4-3D79-49AA-8737-352DBBB4A1E2}" type="presParOf" srcId="{E7476AA4-B54F-4465-BA68-F8009E0D1201}" destId="{F361C7F2-1C6A-40B9-AA0E-55379D089BB8}" srcOrd="2" destOrd="0" presId="urn:microsoft.com/office/officeart/2005/8/layout/process3"/>
    <dgm:cxn modelId="{E54E4BF7-F8F4-4806-BE5D-1237E6630E25}" type="presParOf" srcId="{F361C7F2-1C6A-40B9-AA0E-55379D089BB8}" destId="{4D4C64C6-F331-4F5F-9B4F-4EC8A9BA7DC1}" srcOrd="0" destOrd="0" presId="urn:microsoft.com/office/officeart/2005/8/layout/process3"/>
    <dgm:cxn modelId="{9AFC66B3-5036-4833-8BC9-FA86982011A5}" type="presParOf" srcId="{F361C7F2-1C6A-40B9-AA0E-55379D089BB8}" destId="{956F1E23-1BB0-47EE-B527-25A8D629775D}" srcOrd="1" destOrd="0" presId="urn:microsoft.com/office/officeart/2005/8/layout/process3"/>
    <dgm:cxn modelId="{1678E859-C604-4E68-92A1-99A2FE6CF12E}" type="presParOf" srcId="{F361C7F2-1C6A-40B9-AA0E-55379D089BB8}" destId="{48EAD707-AA05-4FA2-B68A-2D15D21B20B9}" srcOrd="2" destOrd="0" presId="urn:microsoft.com/office/officeart/2005/8/layout/process3"/>
    <dgm:cxn modelId="{4BD52F3F-2488-4FE0-B7F2-2B08D16058B6}" type="presParOf" srcId="{E7476AA4-B54F-4465-BA68-F8009E0D1201}" destId="{92EE4975-DA88-484F-BE1E-D7E68A282498}" srcOrd="3" destOrd="0" presId="urn:microsoft.com/office/officeart/2005/8/layout/process3"/>
    <dgm:cxn modelId="{8E59B1A5-5144-420F-A594-E0E305FE64E9}" type="presParOf" srcId="{92EE4975-DA88-484F-BE1E-D7E68A282498}" destId="{42A4C3A6-A7FF-4475-B22B-E81CCEE4F7A9}" srcOrd="0" destOrd="0" presId="urn:microsoft.com/office/officeart/2005/8/layout/process3"/>
    <dgm:cxn modelId="{32E24571-1624-4036-B008-EAA93FD28CAD}" type="presParOf" srcId="{E7476AA4-B54F-4465-BA68-F8009E0D1201}" destId="{FD0353B1-EB9A-4ED3-864A-1FD8774C0055}" srcOrd="4" destOrd="0" presId="urn:microsoft.com/office/officeart/2005/8/layout/process3"/>
    <dgm:cxn modelId="{FEF8E0B3-EDC0-4D07-B4EA-EB3938B4C420}" type="presParOf" srcId="{FD0353B1-EB9A-4ED3-864A-1FD8774C0055}" destId="{43C50275-A8A0-4612-97F4-89EEEFB38939}" srcOrd="0" destOrd="0" presId="urn:microsoft.com/office/officeart/2005/8/layout/process3"/>
    <dgm:cxn modelId="{0A253A27-F11F-4481-A33A-AFE1847E4FB3}" type="presParOf" srcId="{FD0353B1-EB9A-4ED3-864A-1FD8774C0055}" destId="{A4CCF761-CAD7-4110-AFDB-D9FBCB14C30F}" srcOrd="1" destOrd="0" presId="urn:microsoft.com/office/officeart/2005/8/layout/process3"/>
    <dgm:cxn modelId="{5785E63D-63AB-41F8-B0E3-BF3B52E5ABAA}" type="presParOf" srcId="{FD0353B1-EB9A-4ED3-864A-1FD8774C0055}" destId="{CC179DC1-289D-4DDA-9301-3A2ABCB177B2}" srcOrd="2" destOrd="0" presId="urn:microsoft.com/office/officeart/2005/8/layout/process3"/>
    <dgm:cxn modelId="{3F445F46-8780-4B29-B7EF-B3D31D28A513}" type="presParOf" srcId="{E7476AA4-B54F-4465-BA68-F8009E0D1201}" destId="{DF626819-896D-4E8A-9B71-A8B4C32C3726}" srcOrd="5" destOrd="0" presId="urn:microsoft.com/office/officeart/2005/8/layout/process3"/>
    <dgm:cxn modelId="{4FD71393-9D0B-4CBA-B55B-1BDB9AC3D36F}" type="presParOf" srcId="{DF626819-896D-4E8A-9B71-A8B4C32C3726}" destId="{83FF3501-FF21-4C46-ABED-E6F3A14FC771}" srcOrd="0" destOrd="0" presId="urn:microsoft.com/office/officeart/2005/8/layout/process3"/>
    <dgm:cxn modelId="{FAFE8C2E-B3C9-46E1-B3E4-1E43F100F69D}" type="presParOf" srcId="{E7476AA4-B54F-4465-BA68-F8009E0D1201}" destId="{92EADD42-9A1C-4332-AA9E-ACAA54DBC72E}" srcOrd="6" destOrd="0" presId="urn:microsoft.com/office/officeart/2005/8/layout/process3"/>
    <dgm:cxn modelId="{0F5DEF4B-8500-4278-9B4B-9D4EC7A3314A}" type="presParOf" srcId="{92EADD42-9A1C-4332-AA9E-ACAA54DBC72E}" destId="{33239733-DB2F-42FA-B49D-FD4F08E4AF08}" srcOrd="0" destOrd="0" presId="urn:microsoft.com/office/officeart/2005/8/layout/process3"/>
    <dgm:cxn modelId="{AB219A8F-CB8D-4914-A4A2-0D5092209FFB}" type="presParOf" srcId="{92EADD42-9A1C-4332-AA9E-ACAA54DBC72E}" destId="{CEB93A6D-47C6-4277-BE4D-14196F7A03F5}" srcOrd="1" destOrd="0" presId="urn:microsoft.com/office/officeart/2005/8/layout/process3"/>
    <dgm:cxn modelId="{CAD67376-8D48-40D4-9715-4E7D9918FC4A}" type="presParOf" srcId="{92EADD42-9A1C-4332-AA9E-ACAA54DBC72E}" destId="{7AD06BD0-974D-4E4A-B840-43255B85898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171DD-A8D2-4133-814B-14E48BC15C7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90AF8B-DE91-42DD-840B-7154D5020373}">
      <dgm:prSet phldrT="[Text]"/>
      <dgm:spPr/>
      <dgm:t>
        <a:bodyPr/>
        <a:lstStyle/>
        <a:p>
          <a:r>
            <a:rPr lang="tr-TR" dirty="0" smtClean="0"/>
            <a:t>Toplam KKM Büyüklüğü: 591 milyar TL</a:t>
          </a:r>
          <a:endParaRPr lang="tr-TR" dirty="0"/>
        </a:p>
      </dgm:t>
    </dgm:pt>
    <dgm:pt modelId="{3E62F640-546A-455F-9F37-1FC5C5C02065}" type="parTrans" cxnId="{FDB12472-56EB-4BB1-B476-3EB7B385D4F5}">
      <dgm:prSet/>
      <dgm:spPr/>
      <dgm:t>
        <a:bodyPr/>
        <a:lstStyle/>
        <a:p>
          <a:endParaRPr lang="tr-TR"/>
        </a:p>
      </dgm:t>
    </dgm:pt>
    <dgm:pt modelId="{9D10F6F1-671D-428F-B5DA-3134D58AA3FD}" type="sibTrans" cxnId="{FDB12472-56EB-4BB1-B476-3EB7B385D4F5}">
      <dgm:prSet/>
      <dgm:spPr/>
      <dgm:t>
        <a:bodyPr/>
        <a:lstStyle/>
        <a:p>
          <a:endParaRPr lang="tr-TR"/>
        </a:p>
      </dgm:t>
    </dgm:pt>
    <dgm:pt modelId="{F8BAD0CE-A908-49B6-A916-072B5D334CBB}">
      <dgm:prSet phldrT="[Text]"/>
      <dgm:spPr/>
      <dgm:t>
        <a:bodyPr/>
        <a:lstStyle/>
        <a:p>
          <a:r>
            <a:rPr lang="tr-TR" dirty="0" smtClean="0"/>
            <a:t>%21’lik getiri farkı: 123 milyar TL</a:t>
          </a:r>
          <a:endParaRPr lang="tr-TR" dirty="0"/>
        </a:p>
      </dgm:t>
    </dgm:pt>
    <dgm:pt modelId="{08FE5D2D-D6A2-4183-A9F3-9840C7B2C0C3}" type="parTrans" cxnId="{E7B03816-EDD1-4E17-974E-D4EAF419D16B}">
      <dgm:prSet/>
      <dgm:spPr/>
      <dgm:t>
        <a:bodyPr/>
        <a:lstStyle/>
        <a:p>
          <a:endParaRPr lang="tr-TR"/>
        </a:p>
      </dgm:t>
    </dgm:pt>
    <dgm:pt modelId="{6659943E-BB70-44E0-B4A6-224A4CA16168}" type="sibTrans" cxnId="{E7B03816-EDD1-4E17-974E-D4EAF419D16B}">
      <dgm:prSet/>
      <dgm:spPr/>
      <dgm:t>
        <a:bodyPr/>
        <a:lstStyle/>
        <a:p>
          <a:endParaRPr lang="tr-TR"/>
        </a:p>
      </dgm:t>
    </dgm:pt>
    <dgm:pt modelId="{E7476AA4-B54F-4465-BA68-F8009E0D1201}" type="pres">
      <dgm:prSet presAssocID="{570171DD-A8D2-4133-814B-14E48BC15C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98A28F0-9BF8-4453-8054-89415DD3DF5E}" type="pres">
      <dgm:prSet presAssocID="{F390AF8B-DE91-42DD-840B-7154D5020373}" presName="composite" presStyleCnt="0"/>
      <dgm:spPr/>
    </dgm:pt>
    <dgm:pt modelId="{E59700B5-F085-4C20-8583-85985139DDFB}" type="pres">
      <dgm:prSet presAssocID="{F390AF8B-DE91-42DD-840B-7154D5020373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992230-75AD-4F1D-B53F-642ECDD886B9}" type="pres">
      <dgm:prSet presAssocID="{F390AF8B-DE91-42DD-840B-7154D5020373}" presName="parSh" presStyleLbl="node1" presStyleIdx="0" presStyleCnt="1"/>
      <dgm:spPr/>
      <dgm:t>
        <a:bodyPr/>
        <a:lstStyle/>
        <a:p>
          <a:endParaRPr lang="tr-TR"/>
        </a:p>
      </dgm:t>
    </dgm:pt>
    <dgm:pt modelId="{2E7321D2-A88D-418A-8D30-C64CEBBD95F3}" type="pres">
      <dgm:prSet presAssocID="{F390AF8B-DE91-42DD-840B-7154D5020373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D1C5D3-20FA-42B8-BFB8-363554ED47A0}" type="presOf" srcId="{F390AF8B-DE91-42DD-840B-7154D5020373}" destId="{4F992230-75AD-4F1D-B53F-642ECDD886B9}" srcOrd="1" destOrd="0" presId="urn:microsoft.com/office/officeart/2005/8/layout/process3"/>
    <dgm:cxn modelId="{F6182D9F-0361-449E-BC69-14CC5B79663B}" type="presOf" srcId="{F8BAD0CE-A908-49B6-A916-072B5D334CBB}" destId="{2E7321D2-A88D-418A-8D30-C64CEBBD95F3}" srcOrd="0" destOrd="0" presId="urn:microsoft.com/office/officeart/2005/8/layout/process3"/>
    <dgm:cxn modelId="{E7B03816-EDD1-4E17-974E-D4EAF419D16B}" srcId="{F390AF8B-DE91-42DD-840B-7154D5020373}" destId="{F8BAD0CE-A908-49B6-A916-072B5D334CBB}" srcOrd="0" destOrd="0" parTransId="{08FE5D2D-D6A2-4183-A9F3-9840C7B2C0C3}" sibTransId="{6659943E-BB70-44E0-B4A6-224A4CA16168}"/>
    <dgm:cxn modelId="{B866ED7B-E90C-4BEC-91B6-9E4E7022883B}" type="presOf" srcId="{570171DD-A8D2-4133-814B-14E48BC15C79}" destId="{E7476AA4-B54F-4465-BA68-F8009E0D1201}" srcOrd="0" destOrd="0" presId="urn:microsoft.com/office/officeart/2005/8/layout/process3"/>
    <dgm:cxn modelId="{FDB12472-56EB-4BB1-B476-3EB7B385D4F5}" srcId="{570171DD-A8D2-4133-814B-14E48BC15C79}" destId="{F390AF8B-DE91-42DD-840B-7154D5020373}" srcOrd="0" destOrd="0" parTransId="{3E62F640-546A-455F-9F37-1FC5C5C02065}" sibTransId="{9D10F6F1-671D-428F-B5DA-3134D58AA3FD}"/>
    <dgm:cxn modelId="{14C37E72-DEB0-4689-B449-13C804574A5B}" type="presOf" srcId="{F390AF8B-DE91-42DD-840B-7154D5020373}" destId="{E59700B5-F085-4C20-8583-85985139DDFB}" srcOrd="0" destOrd="0" presId="urn:microsoft.com/office/officeart/2005/8/layout/process3"/>
    <dgm:cxn modelId="{385C3707-4080-44C7-B30D-AAF667E15356}" type="presParOf" srcId="{E7476AA4-B54F-4465-BA68-F8009E0D1201}" destId="{D98A28F0-9BF8-4453-8054-89415DD3DF5E}" srcOrd="0" destOrd="0" presId="urn:microsoft.com/office/officeart/2005/8/layout/process3"/>
    <dgm:cxn modelId="{2AD4B2C2-53ED-4DAD-9882-CF3F143325EF}" type="presParOf" srcId="{D98A28F0-9BF8-4453-8054-89415DD3DF5E}" destId="{E59700B5-F085-4C20-8583-85985139DDFB}" srcOrd="0" destOrd="0" presId="urn:microsoft.com/office/officeart/2005/8/layout/process3"/>
    <dgm:cxn modelId="{86C742BE-B2FC-4774-8100-10AD50AECAE8}" type="presParOf" srcId="{D98A28F0-9BF8-4453-8054-89415DD3DF5E}" destId="{4F992230-75AD-4F1D-B53F-642ECDD886B9}" srcOrd="1" destOrd="0" presId="urn:microsoft.com/office/officeart/2005/8/layout/process3"/>
    <dgm:cxn modelId="{BEA7D573-1917-4B47-96F4-106097D7BD45}" type="presParOf" srcId="{D98A28F0-9BF8-4453-8054-89415DD3DF5E}" destId="{2E7321D2-A88D-418A-8D30-C64CEBBD95F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B6328D-AB5B-4C0D-99D6-2C0B68467BC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D84FE05-9A7E-462F-8FD9-551A5E44E2F5}">
      <dgm:prSet phldrT="[Text]"/>
      <dgm:spPr/>
      <dgm:t>
        <a:bodyPr/>
        <a:lstStyle/>
        <a:p>
          <a:r>
            <a:rPr lang="tr-TR" dirty="0" smtClean="0"/>
            <a:t>2022 Yılı Stopaj</a:t>
          </a:r>
          <a:r>
            <a:rPr lang="en-US" dirty="0" smtClean="0"/>
            <a:t>:</a:t>
          </a:r>
          <a:endParaRPr lang="tr-TR" dirty="0"/>
        </a:p>
      </dgm:t>
    </dgm:pt>
    <dgm:pt modelId="{749F4F35-F1B4-44A2-BC5A-34201ACBF5AC}" type="parTrans" cxnId="{917E9927-5874-4EE9-A1C7-1F3CAA8FB8BE}">
      <dgm:prSet/>
      <dgm:spPr/>
      <dgm:t>
        <a:bodyPr/>
        <a:lstStyle/>
        <a:p>
          <a:endParaRPr lang="tr-TR"/>
        </a:p>
      </dgm:t>
    </dgm:pt>
    <dgm:pt modelId="{A3092605-3BBB-42FA-BA0D-BDF5EE9E056D}" type="sibTrans" cxnId="{917E9927-5874-4EE9-A1C7-1F3CAA8FB8BE}">
      <dgm:prSet/>
      <dgm:spPr/>
      <dgm:t>
        <a:bodyPr/>
        <a:lstStyle/>
        <a:p>
          <a:endParaRPr lang="tr-TR"/>
        </a:p>
      </dgm:t>
    </dgm:pt>
    <dgm:pt modelId="{40A02324-C7BB-461A-A000-D23FAB6C0526}">
      <dgm:prSet phldrT="[Text]"/>
      <dgm:spPr/>
      <dgm:t>
        <a:bodyPr/>
        <a:lstStyle/>
        <a:p>
          <a:r>
            <a:rPr lang="tr-TR" dirty="0" smtClean="0"/>
            <a:t>2021 yılı Kurumlar Vergisi</a:t>
          </a:r>
          <a:endParaRPr lang="tr-TR" dirty="0"/>
        </a:p>
      </dgm:t>
    </dgm:pt>
    <dgm:pt modelId="{8ADAEA48-530D-41B5-BDA2-183674FA4A7D}" type="parTrans" cxnId="{97E500CF-09D4-4172-AA24-44F5FED913DA}">
      <dgm:prSet/>
      <dgm:spPr/>
      <dgm:t>
        <a:bodyPr/>
        <a:lstStyle/>
        <a:p>
          <a:endParaRPr lang="tr-TR"/>
        </a:p>
      </dgm:t>
    </dgm:pt>
    <dgm:pt modelId="{69DD4B55-9300-4AA1-809B-B1F6D15BDD22}" type="sibTrans" cxnId="{97E500CF-09D4-4172-AA24-44F5FED913DA}">
      <dgm:prSet/>
      <dgm:spPr/>
      <dgm:t>
        <a:bodyPr/>
        <a:lstStyle/>
        <a:p>
          <a:endParaRPr lang="tr-TR"/>
        </a:p>
      </dgm:t>
    </dgm:pt>
    <dgm:pt modelId="{9762AAE2-AD63-4E48-B2D8-583E8392BB47}">
      <dgm:prSet phldrT="[Text]"/>
      <dgm:spPr/>
      <dgm:t>
        <a:bodyPr/>
        <a:lstStyle/>
        <a:p>
          <a:r>
            <a:rPr lang="tr-TR" dirty="0" smtClean="0"/>
            <a:t>10 milyar TL</a:t>
          </a:r>
          <a:endParaRPr lang="tr-TR" dirty="0"/>
        </a:p>
      </dgm:t>
    </dgm:pt>
    <dgm:pt modelId="{46C3273B-CF69-4F71-B18B-11DE75BD58B9}" type="parTrans" cxnId="{3CC350F7-BC22-4C9C-8BD2-5DDF40E07497}">
      <dgm:prSet/>
      <dgm:spPr/>
      <dgm:t>
        <a:bodyPr/>
        <a:lstStyle/>
        <a:p>
          <a:endParaRPr lang="tr-TR"/>
        </a:p>
      </dgm:t>
    </dgm:pt>
    <dgm:pt modelId="{AD8D4AB9-0313-4CCE-BD14-7821274A4F03}" type="sibTrans" cxnId="{3CC350F7-BC22-4C9C-8BD2-5DDF40E07497}">
      <dgm:prSet/>
      <dgm:spPr/>
      <dgm:t>
        <a:bodyPr/>
        <a:lstStyle/>
        <a:p>
          <a:endParaRPr lang="tr-TR"/>
        </a:p>
      </dgm:t>
    </dgm:pt>
    <dgm:pt modelId="{E5774874-9CA6-4196-85CB-84C33F20466F}">
      <dgm:prSet phldrT="[Text]"/>
      <dgm:spPr/>
      <dgm:t>
        <a:bodyPr/>
        <a:lstStyle/>
        <a:p>
          <a:r>
            <a:rPr lang="tr-TR" dirty="0" smtClean="0"/>
            <a:t>BSMV</a:t>
          </a:r>
          <a:endParaRPr lang="tr-TR" dirty="0"/>
        </a:p>
      </dgm:t>
    </dgm:pt>
    <dgm:pt modelId="{3E6EC5DA-C173-464F-84E1-4818302B70D6}" type="parTrans" cxnId="{98BD5AF6-0C76-4CAD-9AF2-53E2C88C7079}">
      <dgm:prSet/>
      <dgm:spPr/>
      <dgm:t>
        <a:bodyPr/>
        <a:lstStyle/>
        <a:p>
          <a:endParaRPr lang="tr-TR"/>
        </a:p>
      </dgm:t>
    </dgm:pt>
    <dgm:pt modelId="{68208668-A2B4-46C4-B43E-A2B1C03259A5}" type="sibTrans" cxnId="{98BD5AF6-0C76-4CAD-9AF2-53E2C88C7079}">
      <dgm:prSet/>
      <dgm:spPr/>
      <dgm:t>
        <a:bodyPr/>
        <a:lstStyle/>
        <a:p>
          <a:endParaRPr lang="tr-TR"/>
        </a:p>
      </dgm:t>
    </dgm:pt>
    <dgm:pt modelId="{E7B61A05-6125-48BF-9E51-68E87896D07D}">
      <dgm:prSet phldrT="[Text]"/>
      <dgm:spPr/>
      <dgm:t>
        <a:bodyPr/>
        <a:lstStyle/>
        <a:p>
          <a:r>
            <a:rPr lang="en-US" dirty="0" smtClean="0"/>
            <a:t>17 </a:t>
          </a:r>
          <a:r>
            <a:rPr lang="en-US" dirty="0" err="1" smtClean="0"/>
            <a:t>milyar</a:t>
          </a:r>
          <a:r>
            <a:rPr lang="en-US" dirty="0" smtClean="0"/>
            <a:t> TL</a:t>
          </a:r>
          <a:endParaRPr lang="tr-TR" dirty="0"/>
        </a:p>
      </dgm:t>
    </dgm:pt>
    <dgm:pt modelId="{57B795EA-585F-43ED-A412-FB1268A53DBC}" type="parTrans" cxnId="{2F52BA69-A8BF-4E85-81DD-E67703963237}">
      <dgm:prSet/>
      <dgm:spPr/>
      <dgm:t>
        <a:bodyPr/>
        <a:lstStyle/>
        <a:p>
          <a:endParaRPr lang="tr-TR"/>
        </a:p>
      </dgm:t>
    </dgm:pt>
    <dgm:pt modelId="{DE02C8AD-2013-4DF1-9490-FB30BD0D0051}" type="sibTrans" cxnId="{2F52BA69-A8BF-4E85-81DD-E67703963237}">
      <dgm:prSet/>
      <dgm:spPr/>
      <dgm:t>
        <a:bodyPr/>
        <a:lstStyle/>
        <a:p>
          <a:endParaRPr lang="tr-TR"/>
        </a:p>
      </dgm:t>
    </dgm:pt>
    <dgm:pt modelId="{509D4D00-ADCD-4089-852C-28F407EA5A3C}">
      <dgm:prSet phldrT="[Text]"/>
      <dgm:spPr/>
      <dgm:t>
        <a:bodyPr/>
        <a:lstStyle/>
        <a:p>
          <a:r>
            <a:rPr lang="es-CO" dirty="0" err="1" smtClean="0"/>
            <a:t>Toplam</a:t>
          </a:r>
          <a:endParaRPr lang="tr-TR" dirty="0"/>
        </a:p>
      </dgm:t>
    </dgm:pt>
    <dgm:pt modelId="{31EE6F21-AAFB-4C25-B084-14CCDAA53729}" type="parTrans" cxnId="{73F720CD-0703-46F4-9B8D-B61334FB0CCF}">
      <dgm:prSet/>
      <dgm:spPr/>
      <dgm:t>
        <a:bodyPr/>
        <a:lstStyle/>
        <a:p>
          <a:endParaRPr lang="tr-TR"/>
        </a:p>
      </dgm:t>
    </dgm:pt>
    <dgm:pt modelId="{A5FEE541-65CD-4DA4-AE35-09FF7E82B92C}" type="sibTrans" cxnId="{73F720CD-0703-46F4-9B8D-B61334FB0CCF}">
      <dgm:prSet/>
      <dgm:spPr/>
      <dgm:t>
        <a:bodyPr/>
        <a:lstStyle/>
        <a:p>
          <a:endParaRPr lang="tr-TR"/>
        </a:p>
      </dgm:t>
    </dgm:pt>
    <dgm:pt modelId="{BB131BBF-2C36-4FD3-8098-0C170101D3FD}">
      <dgm:prSet phldrT="[Text]"/>
      <dgm:spPr/>
      <dgm:t>
        <a:bodyPr/>
        <a:lstStyle/>
        <a:p>
          <a:r>
            <a:rPr lang="es-CO" dirty="0" smtClean="0"/>
            <a:t>2</a:t>
          </a:r>
          <a:r>
            <a:rPr lang="tr-TR" dirty="0" smtClean="0"/>
            <a:t>8</a:t>
          </a:r>
          <a:r>
            <a:rPr lang="es-CO" dirty="0" smtClean="0"/>
            <a:t> M</a:t>
          </a:r>
          <a:r>
            <a:rPr lang="tr-TR" dirty="0" err="1" smtClean="0"/>
            <a:t>ilyar</a:t>
          </a:r>
          <a:r>
            <a:rPr lang="tr-TR" dirty="0" smtClean="0"/>
            <a:t> TL</a:t>
          </a:r>
          <a:endParaRPr lang="tr-TR" dirty="0"/>
        </a:p>
      </dgm:t>
    </dgm:pt>
    <dgm:pt modelId="{616D23AC-DF6D-4F8B-804C-820DC480E38A}" type="parTrans" cxnId="{7B11A082-BCD7-448E-B759-1F4043ACE01E}">
      <dgm:prSet/>
      <dgm:spPr/>
      <dgm:t>
        <a:bodyPr/>
        <a:lstStyle/>
        <a:p>
          <a:endParaRPr lang="tr-TR"/>
        </a:p>
      </dgm:t>
    </dgm:pt>
    <dgm:pt modelId="{25DC27E0-526D-482D-903C-F80BBA197BAC}" type="sibTrans" cxnId="{7B11A082-BCD7-448E-B759-1F4043ACE01E}">
      <dgm:prSet/>
      <dgm:spPr/>
      <dgm:t>
        <a:bodyPr/>
        <a:lstStyle/>
        <a:p>
          <a:endParaRPr lang="tr-TR"/>
        </a:p>
      </dgm:t>
    </dgm:pt>
    <dgm:pt modelId="{CDA26904-E27C-4636-96F4-CA0B71F5173E}">
      <dgm:prSet phldrT="[Text]"/>
      <dgm:spPr/>
      <dgm:t>
        <a:bodyPr/>
        <a:lstStyle/>
        <a:p>
          <a:r>
            <a:rPr lang="tr-TR" dirty="0" smtClean="0"/>
            <a:t>1 milyar TL</a:t>
          </a:r>
          <a:endParaRPr lang="tr-TR" dirty="0"/>
        </a:p>
      </dgm:t>
    </dgm:pt>
    <dgm:pt modelId="{655268D2-0F8A-4672-8E7B-54A5A22AA428}" type="parTrans" cxnId="{8527A46A-480D-4E38-815B-433ECC94E4ED}">
      <dgm:prSet/>
      <dgm:spPr/>
      <dgm:t>
        <a:bodyPr/>
        <a:lstStyle/>
        <a:p>
          <a:endParaRPr lang="tr-TR"/>
        </a:p>
      </dgm:t>
    </dgm:pt>
    <dgm:pt modelId="{ED040A27-6BE5-41C6-90D3-52F4EF33FFBC}" type="sibTrans" cxnId="{8527A46A-480D-4E38-815B-433ECC94E4ED}">
      <dgm:prSet/>
      <dgm:spPr/>
      <dgm:t>
        <a:bodyPr/>
        <a:lstStyle/>
        <a:p>
          <a:endParaRPr lang="tr-TR"/>
        </a:p>
      </dgm:t>
    </dgm:pt>
    <dgm:pt modelId="{29F1DEB7-2FA9-418D-9758-8DD6BC085633}" type="pres">
      <dgm:prSet presAssocID="{3DB6328D-AB5B-4C0D-99D6-2C0B68467B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180BF4C-5966-4B82-ABF7-6C7465BCC9B2}" type="pres">
      <dgm:prSet presAssocID="{0D84FE05-9A7E-462F-8FD9-551A5E44E2F5}" presName="linNode" presStyleCnt="0"/>
      <dgm:spPr/>
    </dgm:pt>
    <dgm:pt modelId="{31176CF2-822C-4D2B-918B-6893B8547E33}" type="pres">
      <dgm:prSet presAssocID="{0D84FE05-9A7E-462F-8FD9-551A5E44E2F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D4108D-DFC3-4B5E-9850-A4495643D7BE}" type="pres">
      <dgm:prSet presAssocID="{0D84FE05-9A7E-462F-8FD9-551A5E44E2F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39A2A2-F99F-48AD-8299-AA5E731D24B0}" type="pres">
      <dgm:prSet presAssocID="{A3092605-3BBB-42FA-BA0D-BDF5EE9E056D}" presName="spacing" presStyleCnt="0"/>
      <dgm:spPr/>
    </dgm:pt>
    <dgm:pt modelId="{597FB5CD-F6F2-46BA-AE14-9F8A2511B99B}" type="pres">
      <dgm:prSet presAssocID="{40A02324-C7BB-461A-A000-D23FAB6C0526}" presName="linNode" presStyleCnt="0"/>
      <dgm:spPr/>
    </dgm:pt>
    <dgm:pt modelId="{4AA9B839-A677-4A6B-8E36-AF1305ACC651}" type="pres">
      <dgm:prSet presAssocID="{40A02324-C7BB-461A-A000-D23FAB6C052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6C6BAF-A785-4EE4-9992-A9A02E65F717}" type="pres">
      <dgm:prSet presAssocID="{40A02324-C7BB-461A-A000-D23FAB6C0526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49004F-AFD2-42C1-880A-BA825E63AA23}" type="pres">
      <dgm:prSet presAssocID="{69DD4B55-9300-4AA1-809B-B1F6D15BDD22}" presName="spacing" presStyleCnt="0"/>
      <dgm:spPr/>
    </dgm:pt>
    <dgm:pt modelId="{F9660F82-C29D-47F3-9CEC-308916EA055D}" type="pres">
      <dgm:prSet presAssocID="{E5774874-9CA6-4196-85CB-84C33F20466F}" presName="linNode" presStyleCnt="0"/>
      <dgm:spPr/>
    </dgm:pt>
    <dgm:pt modelId="{58B0181B-1827-499D-A98B-90DB611506E9}" type="pres">
      <dgm:prSet presAssocID="{E5774874-9CA6-4196-85CB-84C33F20466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0030D4-55E5-430C-AC6B-1FEF7A1A6E97}" type="pres">
      <dgm:prSet presAssocID="{E5774874-9CA6-4196-85CB-84C33F20466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378770-09FC-473C-AFC9-7B0C872B76DB}" type="pres">
      <dgm:prSet presAssocID="{68208668-A2B4-46C4-B43E-A2B1C03259A5}" presName="spacing" presStyleCnt="0"/>
      <dgm:spPr/>
    </dgm:pt>
    <dgm:pt modelId="{77803206-DE30-4C45-A392-CAF4A0C94B42}" type="pres">
      <dgm:prSet presAssocID="{509D4D00-ADCD-4089-852C-28F407EA5A3C}" presName="linNode" presStyleCnt="0"/>
      <dgm:spPr/>
    </dgm:pt>
    <dgm:pt modelId="{012C2C93-EAB4-4BAC-A4F9-A4C08D5238BC}" type="pres">
      <dgm:prSet presAssocID="{509D4D00-ADCD-4089-852C-28F407EA5A3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A76922-B0DA-448A-AF3A-BC6E575F3C79}" type="pres">
      <dgm:prSet presAssocID="{509D4D00-ADCD-4089-852C-28F407EA5A3C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C350F7-BC22-4C9C-8BD2-5DDF40E07497}" srcId="{40A02324-C7BB-461A-A000-D23FAB6C0526}" destId="{9762AAE2-AD63-4E48-B2D8-583E8392BB47}" srcOrd="0" destOrd="0" parTransId="{46C3273B-CF69-4F71-B18B-11DE75BD58B9}" sibTransId="{AD8D4AB9-0313-4CCE-BD14-7821274A4F03}"/>
    <dgm:cxn modelId="{97E500CF-09D4-4172-AA24-44F5FED913DA}" srcId="{3DB6328D-AB5B-4C0D-99D6-2C0B68467BC0}" destId="{40A02324-C7BB-461A-A000-D23FAB6C0526}" srcOrd="1" destOrd="0" parTransId="{8ADAEA48-530D-41B5-BDA2-183674FA4A7D}" sibTransId="{69DD4B55-9300-4AA1-809B-B1F6D15BDD22}"/>
    <dgm:cxn modelId="{7B11A082-BCD7-448E-B759-1F4043ACE01E}" srcId="{509D4D00-ADCD-4089-852C-28F407EA5A3C}" destId="{BB131BBF-2C36-4FD3-8098-0C170101D3FD}" srcOrd="0" destOrd="0" parTransId="{616D23AC-DF6D-4F8B-804C-820DC480E38A}" sibTransId="{25DC27E0-526D-482D-903C-F80BBA197BAC}"/>
    <dgm:cxn modelId="{77D0DE12-E276-479B-B79C-A180D6F81A7D}" type="presOf" srcId="{E7B61A05-6125-48BF-9E51-68E87896D07D}" destId="{82D4108D-DFC3-4B5E-9850-A4495643D7BE}" srcOrd="0" destOrd="0" presId="urn:microsoft.com/office/officeart/2005/8/layout/vList6"/>
    <dgm:cxn modelId="{EB8EFCF0-7DBC-4B1D-820A-192ABC6BAD8B}" type="presOf" srcId="{E5774874-9CA6-4196-85CB-84C33F20466F}" destId="{58B0181B-1827-499D-A98B-90DB611506E9}" srcOrd="0" destOrd="0" presId="urn:microsoft.com/office/officeart/2005/8/layout/vList6"/>
    <dgm:cxn modelId="{E5D2A17F-E22E-464C-9C66-8270F9EB791B}" type="presOf" srcId="{40A02324-C7BB-461A-A000-D23FAB6C0526}" destId="{4AA9B839-A677-4A6B-8E36-AF1305ACC651}" srcOrd="0" destOrd="0" presId="urn:microsoft.com/office/officeart/2005/8/layout/vList6"/>
    <dgm:cxn modelId="{71AA44A4-3339-4931-9996-6FA284E5BC57}" type="presOf" srcId="{509D4D00-ADCD-4089-852C-28F407EA5A3C}" destId="{012C2C93-EAB4-4BAC-A4F9-A4C08D5238BC}" srcOrd="0" destOrd="0" presId="urn:microsoft.com/office/officeart/2005/8/layout/vList6"/>
    <dgm:cxn modelId="{03BBEFA2-4B90-416B-BF03-3FBB30D7C7F4}" type="presOf" srcId="{9762AAE2-AD63-4E48-B2D8-583E8392BB47}" destId="{C86C6BAF-A785-4EE4-9992-A9A02E65F717}" srcOrd="0" destOrd="0" presId="urn:microsoft.com/office/officeart/2005/8/layout/vList6"/>
    <dgm:cxn modelId="{30CF3195-6E28-4C22-8624-A5A08E48DFB7}" type="presOf" srcId="{BB131BBF-2C36-4FD3-8098-0C170101D3FD}" destId="{1EA76922-B0DA-448A-AF3A-BC6E575F3C79}" srcOrd="0" destOrd="0" presId="urn:microsoft.com/office/officeart/2005/8/layout/vList6"/>
    <dgm:cxn modelId="{917E9927-5874-4EE9-A1C7-1F3CAA8FB8BE}" srcId="{3DB6328D-AB5B-4C0D-99D6-2C0B68467BC0}" destId="{0D84FE05-9A7E-462F-8FD9-551A5E44E2F5}" srcOrd="0" destOrd="0" parTransId="{749F4F35-F1B4-44A2-BC5A-34201ACBF5AC}" sibTransId="{A3092605-3BBB-42FA-BA0D-BDF5EE9E056D}"/>
    <dgm:cxn modelId="{3ABA860C-2B9A-45CC-83D0-D692ABF5849B}" type="presOf" srcId="{3DB6328D-AB5B-4C0D-99D6-2C0B68467BC0}" destId="{29F1DEB7-2FA9-418D-9758-8DD6BC085633}" srcOrd="0" destOrd="0" presId="urn:microsoft.com/office/officeart/2005/8/layout/vList6"/>
    <dgm:cxn modelId="{F812CA97-99DC-49B3-8679-F96D5B8CEA00}" type="presOf" srcId="{0D84FE05-9A7E-462F-8FD9-551A5E44E2F5}" destId="{31176CF2-822C-4D2B-918B-6893B8547E33}" srcOrd="0" destOrd="0" presId="urn:microsoft.com/office/officeart/2005/8/layout/vList6"/>
    <dgm:cxn modelId="{2F52BA69-A8BF-4E85-81DD-E67703963237}" srcId="{0D84FE05-9A7E-462F-8FD9-551A5E44E2F5}" destId="{E7B61A05-6125-48BF-9E51-68E87896D07D}" srcOrd="0" destOrd="0" parTransId="{57B795EA-585F-43ED-A412-FB1268A53DBC}" sibTransId="{DE02C8AD-2013-4DF1-9490-FB30BD0D0051}"/>
    <dgm:cxn modelId="{8527A46A-480D-4E38-815B-433ECC94E4ED}" srcId="{E5774874-9CA6-4196-85CB-84C33F20466F}" destId="{CDA26904-E27C-4636-96F4-CA0B71F5173E}" srcOrd="0" destOrd="0" parTransId="{655268D2-0F8A-4672-8E7B-54A5A22AA428}" sibTransId="{ED040A27-6BE5-41C6-90D3-52F4EF33FFBC}"/>
    <dgm:cxn modelId="{98BD5AF6-0C76-4CAD-9AF2-53E2C88C7079}" srcId="{3DB6328D-AB5B-4C0D-99D6-2C0B68467BC0}" destId="{E5774874-9CA6-4196-85CB-84C33F20466F}" srcOrd="2" destOrd="0" parTransId="{3E6EC5DA-C173-464F-84E1-4818302B70D6}" sibTransId="{68208668-A2B4-46C4-B43E-A2B1C03259A5}"/>
    <dgm:cxn modelId="{73F720CD-0703-46F4-9B8D-B61334FB0CCF}" srcId="{3DB6328D-AB5B-4C0D-99D6-2C0B68467BC0}" destId="{509D4D00-ADCD-4089-852C-28F407EA5A3C}" srcOrd="3" destOrd="0" parTransId="{31EE6F21-AAFB-4C25-B084-14CCDAA53729}" sibTransId="{A5FEE541-65CD-4DA4-AE35-09FF7E82B92C}"/>
    <dgm:cxn modelId="{1048C088-5CC4-4A30-993A-40E6E4D4BA39}" type="presOf" srcId="{CDA26904-E27C-4636-96F4-CA0B71F5173E}" destId="{2F0030D4-55E5-430C-AC6B-1FEF7A1A6E97}" srcOrd="0" destOrd="0" presId="urn:microsoft.com/office/officeart/2005/8/layout/vList6"/>
    <dgm:cxn modelId="{40B0051E-B3BD-490D-BA65-BAC6B838C2F6}" type="presParOf" srcId="{29F1DEB7-2FA9-418D-9758-8DD6BC085633}" destId="{F180BF4C-5966-4B82-ABF7-6C7465BCC9B2}" srcOrd="0" destOrd="0" presId="urn:microsoft.com/office/officeart/2005/8/layout/vList6"/>
    <dgm:cxn modelId="{5466C526-E0B2-47B1-968D-A37C48732FEB}" type="presParOf" srcId="{F180BF4C-5966-4B82-ABF7-6C7465BCC9B2}" destId="{31176CF2-822C-4D2B-918B-6893B8547E33}" srcOrd="0" destOrd="0" presId="urn:microsoft.com/office/officeart/2005/8/layout/vList6"/>
    <dgm:cxn modelId="{9B240937-60C1-4390-B69D-3D80985C2FA8}" type="presParOf" srcId="{F180BF4C-5966-4B82-ABF7-6C7465BCC9B2}" destId="{82D4108D-DFC3-4B5E-9850-A4495643D7BE}" srcOrd="1" destOrd="0" presId="urn:microsoft.com/office/officeart/2005/8/layout/vList6"/>
    <dgm:cxn modelId="{6CFEF43D-9553-4A8C-A945-43FA1E2D49C2}" type="presParOf" srcId="{29F1DEB7-2FA9-418D-9758-8DD6BC085633}" destId="{8039A2A2-F99F-48AD-8299-AA5E731D24B0}" srcOrd="1" destOrd="0" presId="urn:microsoft.com/office/officeart/2005/8/layout/vList6"/>
    <dgm:cxn modelId="{3D1F6AAA-AC27-4C28-8817-C36EFE452335}" type="presParOf" srcId="{29F1DEB7-2FA9-418D-9758-8DD6BC085633}" destId="{597FB5CD-F6F2-46BA-AE14-9F8A2511B99B}" srcOrd="2" destOrd="0" presId="urn:microsoft.com/office/officeart/2005/8/layout/vList6"/>
    <dgm:cxn modelId="{60CEE315-C60F-414F-8075-1C8DDBB25A41}" type="presParOf" srcId="{597FB5CD-F6F2-46BA-AE14-9F8A2511B99B}" destId="{4AA9B839-A677-4A6B-8E36-AF1305ACC651}" srcOrd="0" destOrd="0" presId="urn:microsoft.com/office/officeart/2005/8/layout/vList6"/>
    <dgm:cxn modelId="{8F23CF88-8B14-40B4-A97F-06690CB58E7C}" type="presParOf" srcId="{597FB5CD-F6F2-46BA-AE14-9F8A2511B99B}" destId="{C86C6BAF-A785-4EE4-9992-A9A02E65F717}" srcOrd="1" destOrd="0" presId="urn:microsoft.com/office/officeart/2005/8/layout/vList6"/>
    <dgm:cxn modelId="{86CB8F3E-2B87-48E7-99E3-D29BDC574224}" type="presParOf" srcId="{29F1DEB7-2FA9-418D-9758-8DD6BC085633}" destId="{6749004F-AFD2-42C1-880A-BA825E63AA23}" srcOrd="3" destOrd="0" presId="urn:microsoft.com/office/officeart/2005/8/layout/vList6"/>
    <dgm:cxn modelId="{041193A1-E041-4841-961B-6C71D6C17F43}" type="presParOf" srcId="{29F1DEB7-2FA9-418D-9758-8DD6BC085633}" destId="{F9660F82-C29D-47F3-9CEC-308916EA055D}" srcOrd="4" destOrd="0" presId="urn:microsoft.com/office/officeart/2005/8/layout/vList6"/>
    <dgm:cxn modelId="{8A93FF7B-E3E5-43A4-B3A7-6C6583CF7BAE}" type="presParOf" srcId="{F9660F82-C29D-47F3-9CEC-308916EA055D}" destId="{58B0181B-1827-499D-A98B-90DB611506E9}" srcOrd="0" destOrd="0" presId="urn:microsoft.com/office/officeart/2005/8/layout/vList6"/>
    <dgm:cxn modelId="{4E3973CC-5873-41F9-B044-CC14326CF065}" type="presParOf" srcId="{F9660F82-C29D-47F3-9CEC-308916EA055D}" destId="{2F0030D4-55E5-430C-AC6B-1FEF7A1A6E97}" srcOrd="1" destOrd="0" presId="urn:microsoft.com/office/officeart/2005/8/layout/vList6"/>
    <dgm:cxn modelId="{ABD66765-9340-4049-A377-1E76AE08DAE6}" type="presParOf" srcId="{29F1DEB7-2FA9-418D-9758-8DD6BC085633}" destId="{F6378770-09FC-473C-AFC9-7B0C872B76DB}" srcOrd="5" destOrd="0" presId="urn:microsoft.com/office/officeart/2005/8/layout/vList6"/>
    <dgm:cxn modelId="{28BDBBE8-95E3-47B0-BEB2-13F40A808E18}" type="presParOf" srcId="{29F1DEB7-2FA9-418D-9758-8DD6BC085633}" destId="{77803206-DE30-4C45-A392-CAF4A0C94B42}" srcOrd="6" destOrd="0" presId="urn:microsoft.com/office/officeart/2005/8/layout/vList6"/>
    <dgm:cxn modelId="{32C50DA3-3078-4440-A1D5-18D52ADD60D3}" type="presParOf" srcId="{77803206-DE30-4C45-A392-CAF4A0C94B42}" destId="{012C2C93-EAB4-4BAC-A4F9-A4C08D5238BC}" srcOrd="0" destOrd="0" presId="urn:microsoft.com/office/officeart/2005/8/layout/vList6"/>
    <dgm:cxn modelId="{2880C647-B9CD-4798-88A1-EB773DFB7E45}" type="presParOf" srcId="{77803206-DE30-4C45-A392-CAF4A0C94B42}" destId="{1EA76922-B0DA-448A-AF3A-BC6E575F3C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B5A60A-56DD-4CCA-A07C-0AAD663D262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D46D70C-CB9C-4769-973D-D3480AFADE39}">
      <dgm:prSet phldrT="[Text]"/>
      <dgm:spPr/>
      <dgm:t>
        <a:bodyPr/>
        <a:lstStyle/>
        <a:p>
          <a:r>
            <a:rPr lang="tr-TR" dirty="0" smtClean="0"/>
            <a:t>Madde 73</a:t>
          </a:r>
          <a:endParaRPr lang="tr-TR" dirty="0"/>
        </a:p>
      </dgm:t>
    </dgm:pt>
    <dgm:pt modelId="{C0796B4C-CA4F-4FD5-BAF9-8016B78D0ECE}" type="parTrans" cxnId="{D329B91E-0928-479C-830A-D13624E03CFE}">
      <dgm:prSet/>
      <dgm:spPr/>
      <dgm:t>
        <a:bodyPr/>
        <a:lstStyle/>
        <a:p>
          <a:endParaRPr lang="tr-TR"/>
        </a:p>
      </dgm:t>
    </dgm:pt>
    <dgm:pt modelId="{1762101D-65BC-48C2-909E-9F6C93D23234}" type="sibTrans" cxnId="{D329B91E-0928-479C-830A-D13624E03CFE}">
      <dgm:prSet/>
      <dgm:spPr/>
      <dgm:t>
        <a:bodyPr/>
        <a:lstStyle/>
        <a:p>
          <a:endParaRPr lang="tr-TR"/>
        </a:p>
      </dgm:t>
    </dgm:pt>
    <dgm:pt modelId="{8EA5F486-BA8B-4BD7-BBEA-E840DDBD49EE}">
      <dgm:prSet/>
      <dgm:spPr/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Vergi yükünün ADALETLİ VE DENGELİ DAĞILIMI, maliye politikasının sosyal amacıdır.</a:t>
          </a:r>
          <a:endParaRPr lang="tr-TR" b="0" dirty="0">
            <a:solidFill>
              <a:schemeClr val="tx1"/>
            </a:solidFill>
          </a:endParaRPr>
        </a:p>
      </dgm:t>
    </dgm:pt>
    <dgm:pt modelId="{13E99B11-ED52-471A-B762-83D18EEC506C}" type="parTrans" cxnId="{05A608F9-0D0E-4A9B-A727-2581FF2D63F3}">
      <dgm:prSet/>
      <dgm:spPr/>
      <dgm:t>
        <a:bodyPr/>
        <a:lstStyle/>
        <a:p>
          <a:endParaRPr lang="tr-TR"/>
        </a:p>
      </dgm:t>
    </dgm:pt>
    <dgm:pt modelId="{567012D6-425B-4DB1-8B07-B0089CA752FE}" type="sibTrans" cxnId="{05A608F9-0D0E-4A9B-A727-2581FF2D63F3}">
      <dgm:prSet/>
      <dgm:spPr/>
      <dgm:t>
        <a:bodyPr/>
        <a:lstStyle/>
        <a:p>
          <a:endParaRPr lang="tr-TR"/>
        </a:p>
      </dgm:t>
    </dgm:pt>
    <dgm:pt modelId="{38893FAC-D49C-4B24-89B0-239CC85069F3}">
      <dgm:prSet phldrT="[Text]"/>
      <dgm:spPr/>
      <dgm:t>
        <a:bodyPr/>
        <a:lstStyle/>
        <a:p>
          <a:r>
            <a:rPr lang="tr-TR" b="0" dirty="0" smtClean="0"/>
            <a:t>Herkes, kamu giderlerini karşılamak üzere, MALİ GÜCÜNE GÖRE, vergi ödemekle yükümlüdür.</a:t>
          </a:r>
          <a:endParaRPr lang="tr-TR" b="0" dirty="0"/>
        </a:p>
      </dgm:t>
    </dgm:pt>
    <dgm:pt modelId="{31597B60-9C3E-42D9-AF27-CDADC98D9754}" type="parTrans" cxnId="{E643D0A9-5FB0-4D12-93FB-8D71596C2DAB}">
      <dgm:prSet/>
      <dgm:spPr/>
      <dgm:t>
        <a:bodyPr/>
        <a:lstStyle/>
        <a:p>
          <a:endParaRPr lang="tr-TR"/>
        </a:p>
      </dgm:t>
    </dgm:pt>
    <dgm:pt modelId="{C0DCFC4A-96AE-45FF-AA5E-5D7C6BDE7B10}" type="sibTrans" cxnId="{E643D0A9-5FB0-4D12-93FB-8D71596C2DAB}">
      <dgm:prSet/>
      <dgm:spPr/>
      <dgm:t>
        <a:bodyPr/>
        <a:lstStyle/>
        <a:p>
          <a:endParaRPr lang="tr-TR"/>
        </a:p>
      </dgm:t>
    </dgm:pt>
    <dgm:pt modelId="{3EAF2640-E2AF-46BF-B2DA-2F99F89ACC17}">
      <dgm:prSet phldrT="[Text]"/>
      <dgm:spPr/>
      <dgm:t>
        <a:bodyPr/>
        <a:lstStyle/>
        <a:p>
          <a:r>
            <a:rPr lang="tr-TR" dirty="0" smtClean="0"/>
            <a:t>Vergi Ödevi</a:t>
          </a:r>
          <a:endParaRPr lang="tr-TR" dirty="0"/>
        </a:p>
      </dgm:t>
    </dgm:pt>
    <dgm:pt modelId="{F0175024-9329-486B-A39C-9F367C87D1CE}" type="parTrans" cxnId="{1807CE72-C020-4626-82ED-E9F8189E5C7B}">
      <dgm:prSet/>
      <dgm:spPr/>
      <dgm:t>
        <a:bodyPr/>
        <a:lstStyle/>
        <a:p>
          <a:endParaRPr lang="tr-TR"/>
        </a:p>
      </dgm:t>
    </dgm:pt>
    <dgm:pt modelId="{1C06CAFE-02BC-481E-BC95-3F83308FAC16}" type="sibTrans" cxnId="{1807CE72-C020-4626-82ED-E9F8189E5C7B}">
      <dgm:prSet/>
      <dgm:spPr/>
      <dgm:t>
        <a:bodyPr/>
        <a:lstStyle/>
        <a:p>
          <a:endParaRPr lang="tr-TR"/>
        </a:p>
      </dgm:t>
    </dgm:pt>
    <dgm:pt modelId="{B344DD7A-AAD2-4E9B-9536-3D504280C942}">
      <dgm:prSet phldrT="[Text]"/>
      <dgm:spPr/>
      <dgm:t>
        <a:bodyPr/>
        <a:lstStyle/>
        <a:p>
          <a:endParaRPr lang="tr-TR" b="0" dirty="0"/>
        </a:p>
      </dgm:t>
    </dgm:pt>
    <dgm:pt modelId="{D7F430C0-0E2F-45A8-B763-2A3A007AB4B0}" type="parTrans" cxnId="{D083BFCF-6461-4FAE-AB43-C4C6168A5875}">
      <dgm:prSet/>
      <dgm:spPr/>
      <dgm:t>
        <a:bodyPr/>
        <a:lstStyle/>
        <a:p>
          <a:endParaRPr lang="tr-TR"/>
        </a:p>
      </dgm:t>
    </dgm:pt>
    <dgm:pt modelId="{38AD3661-EE31-48B2-A8BA-D1D5BA944E4D}" type="sibTrans" cxnId="{D083BFCF-6461-4FAE-AB43-C4C6168A5875}">
      <dgm:prSet/>
      <dgm:spPr/>
      <dgm:t>
        <a:bodyPr/>
        <a:lstStyle/>
        <a:p>
          <a:endParaRPr lang="tr-TR"/>
        </a:p>
      </dgm:t>
    </dgm:pt>
    <dgm:pt modelId="{0D7355E4-A89E-46E1-85E7-0E4F18C0921C}" type="pres">
      <dgm:prSet presAssocID="{9DB5A60A-56DD-4CCA-A07C-0AAD663D262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D2619D24-DFD6-4B55-B4F3-D8F1CBFE5597}" type="pres">
      <dgm:prSet presAssocID="{5D46D70C-CB9C-4769-973D-D3480AFADE39}" presName="composite" presStyleCnt="0"/>
      <dgm:spPr/>
    </dgm:pt>
    <dgm:pt modelId="{F481F213-B44F-4D34-B081-22040E78AD4D}" type="pres">
      <dgm:prSet presAssocID="{5D46D70C-CB9C-4769-973D-D3480AFADE39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A520CA-F8A3-4E8A-8E9D-8FC14E07DC6D}" type="pres">
      <dgm:prSet presAssocID="{5D46D70C-CB9C-4769-973D-D3480AFADE39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6D6B43-CB49-4E4B-ADDB-E585CF04A2A9}" type="pres">
      <dgm:prSet presAssocID="{5D46D70C-CB9C-4769-973D-D3480AFADE39}" presName="Accent" presStyleLbl="parChTrans1D1" presStyleIdx="0" presStyleCnt="1"/>
      <dgm:spPr/>
    </dgm:pt>
    <dgm:pt modelId="{2FA80376-3BB8-4A24-BD67-4C8D432E5893}" type="pres">
      <dgm:prSet presAssocID="{5D46D70C-CB9C-4769-973D-D3480AFADE39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5CF2EF-1628-48A4-A33A-C94CF3E768E9}" type="presOf" srcId="{3EAF2640-E2AF-46BF-B2DA-2F99F89ACC17}" destId="{F481F213-B44F-4D34-B081-22040E78AD4D}" srcOrd="0" destOrd="0" presId="urn:microsoft.com/office/officeart/2011/layout/TabList"/>
    <dgm:cxn modelId="{D329B91E-0928-479C-830A-D13624E03CFE}" srcId="{9DB5A60A-56DD-4CCA-A07C-0AAD663D2621}" destId="{5D46D70C-CB9C-4769-973D-D3480AFADE39}" srcOrd="0" destOrd="0" parTransId="{C0796B4C-CA4F-4FD5-BAF9-8016B78D0ECE}" sibTransId="{1762101D-65BC-48C2-909E-9F6C93D23234}"/>
    <dgm:cxn modelId="{1807CE72-C020-4626-82ED-E9F8189E5C7B}" srcId="{5D46D70C-CB9C-4769-973D-D3480AFADE39}" destId="{3EAF2640-E2AF-46BF-B2DA-2F99F89ACC17}" srcOrd="0" destOrd="0" parTransId="{F0175024-9329-486B-A39C-9F367C87D1CE}" sibTransId="{1C06CAFE-02BC-481E-BC95-3F83308FAC16}"/>
    <dgm:cxn modelId="{5E331FFA-9687-400B-AC2E-3A9BC70F4EF6}" type="presOf" srcId="{8EA5F486-BA8B-4BD7-BBEA-E840DDBD49EE}" destId="{2FA80376-3BB8-4A24-BD67-4C8D432E5893}" srcOrd="0" destOrd="2" presId="urn:microsoft.com/office/officeart/2011/layout/TabList"/>
    <dgm:cxn modelId="{E643D0A9-5FB0-4D12-93FB-8D71596C2DAB}" srcId="{5D46D70C-CB9C-4769-973D-D3480AFADE39}" destId="{38893FAC-D49C-4B24-89B0-239CC85069F3}" srcOrd="1" destOrd="0" parTransId="{31597B60-9C3E-42D9-AF27-CDADC98D9754}" sibTransId="{C0DCFC4A-96AE-45FF-AA5E-5D7C6BDE7B10}"/>
    <dgm:cxn modelId="{39339076-B185-4346-AF37-017B48E1AA05}" type="presOf" srcId="{9DB5A60A-56DD-4CCA-A07C-0AAD663D2621}" destId="{0D7355E4-A89E-46E1-85E7-0E4F18C0921C}" srcOrd="0" destOrd="0" presId="urn:microsoft.com/office/officeart/2011/layout/TabList"/>
    <dgm:cxn modelId="{727EF54B-468C-4336-AAF5-4A7F3B848570}" type="presOf" srcId="{38893FAC-D49C-4B24-89B0-239CC85069F3}" destId="{2FA80376-3BB8-4A24-BD67-4C8D432E5893}" srcOrd="0" destOrd="0" presId="urn:microsoft.com/office/officeart/2011/layout/TabList"/>
    <dgm:cxn modelId="{D083BFCF-6461-4FAE-AB43-C4C6168A5875}" srcId="{5D46D70C-CB9C-4769-973D-D3480AFADE39}" destId="{B344DD7A-AAD2-4E9B-9536-3D504280C942}" srcOrd="2" destOrd="0" parTransId="{D7F430C0-0E2F-45A8-B763-2A3A007AB4B0}" sibTransId="{38AD3661-EE31-48B2-A8BA-D1D5BA944E4D}"/>
    <dgm:cxn modelId="{CFAEAB28-396E-4A43-9E0B-17F4D7BECBC3}" type="presOf" srcId="{5D46D70C-CB9C-4769-973D-D3480AFADE39}" destId="{39A520CA-F8A3-4E8A-8E9D-8FC14E07DC6D}" srcOrd="0" destOrd="0" presId="urn:microsoft.com/office/officeart/2011/layout/TabList"/>
    <dgm:cxn modelId="{05A608F9-0D0E-4A9B-A727-2581FF2D63F3}" srcId="{5D46D70C-CB9C-4769-973D-D3480AFADE39}" destId="{8EA5F486-BA8B-4BD7-BBEA-E840DDBD49EE}" srcOrd="3" destOrd="0" parTransId="{13E99B11-ED52-471A-B762-83D18EEC506C}" sibTransId="{567012D6-425B-4DB1-8B07-B0089CA752FE}"/>
    <dgm:cxn modelId="{1AD15549-BFDE-4C7A-AC82-3188EB3D7708}" type="presOf" srcId="{B344DD7A-AAD2-4E9B-9536-3D504280C942}" destId="{2FA80376-3BB8-4A24-BD67-4C8D432E5893}" srcOrd="0" destOrd="1" presId="urn:microsoft.com/office/officeart/2011/layout/TabList"/>
    <dgm:cxn modelId="{652BD342-592A-465C-9253-C151D7728243}" type="presParOf" srcId="{0D7355E4-A89E-46E1-85E7-0E4F18C0921C}" destId="{D2619D24-DFD6-4B55-B4F3-D8F1CBFE5597}" srcOrd="0" destOrd="0" presId="urn:microsoft.com/office/officeart/2011/layout/TabList"/>
    <dgm:cxn modelId="{52F41479-1E4A-4FE8-AD22-163E99AEC28E}" type="presParOf" srcId="{D2619D24-DFD6-4B55-B4F3-D8F1CBFE5597}" destId="{F481F213-B44F-4D34-B081-22040E78AD4D}" srcOrd="0" destOrd="0" presId="urn:microsoft.com/office/officeart/2011/layout/TabList"/>
    <dgm:cxn modelId="{C2528D20-4A86-47C7-B1EF-5F458434D15F}" type="presParOf" srcId="{D2619D24-DFD6-4B55-B4F3-D8F1CBFE5597}" destId="{39A520CA-F8A3-4E8A-8E9D-8FC14E07DC6D}" srcOrd="1" destOrd="0" presId="urn:microsoft.com/office/officeart/2011/layout/TabList"/>
    <dgm:cxn modelId="{54BA91AA-04E7-4ED0-BA7A-06C2F2CEA8CF}" type="presParOf" srcId="{D2619D24-DFD6-4B55-B4F3-D8F1CBFE5597}" destId="{4C6D6B43-CB49-4E4B-ADDB-E585CF04A2A9}" srcOrd="2" destOrd="0" presId="urn:microsoft.com/office/officeart/2011/layout/TabList"/>
    <dgm:cxn modelId="{74918C0E-1C0B-44E2-8D27-14CE8E405763}" type="presParOf" srcId="{0D7355E4-A89E-46E1-85E7-0E4F18C0921C}" destId="{2FA80376-3BB8-4A24-BD67-4C8D432E5893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953067-06BB-456E-90C0-0DF4A29DFE7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028EA0-0F51-424D-A122-547490E64EBD}">
      <dgm:prSet phldrT="[Text]"/>
      <dgm:spPr/>
      <dgm:t>
        <a:bodyPr/>
        <a:lstStyle/>
        <a:p>
          <a:r>
            <a:rPr lang="tr-TR" dirty="0" smtClean="0"/>
            <a:t>Kur Koruması</a:t>
          </a:r>
          <a:endParaRPr lang="tr-TR" dirty="0"/>
        </a:p>
      </dgm:t>
    </dgm:pt>
    <dgm:pt modelId="{56D6CEA3-9913-4164-9FD1-277C85CC6670}" type="parTrans" cxnId="{9074ED0A-7BA8-425C-8767-AFE86BE07063}">
      <dgm:prSet/>
      <dgm:spPr/>
      <dgm:t>
        <a:bodyPr/>
        <a:lstStyle/>
        <a:p>
          <a:endParaRPr lang="tr-TR"/>
        </a:p>
      </dgm:t>
    </dgm:pt>
    <dgm:pt modelId="{093E4DEC-2D9F-4E99-84F8-2FB0F9004BD1}" type="sibTrans" cxnId="{9074ED0A-7BA8-425C-8767-AFE86BE07063}">
      <dgm:prSet/>
      <dgm:spPr/>
      <dgm:t>
        <a:bodyPr/>
        <a:lstStyle/>
        <a:p>
          <a:endParaRPr lang="tr-TR"/>
        </a:p>
      </dgm:t>
    </dgm:pt>
    <dgm:pt modelId="{BE36D1F7-E96B-4BD3-83D7-E363D193B1F3}">
      <dgm:prSet phldrT="[Text]"/>
      <dgm:spPr/>
      <dgm:t>
        <a:bodyPr/>
        <a:lstStyle/>
        <a:p>
          <a:r>
            <a:rPr lang="tr-TR" dirty="0" smtClean="0"/>
            <a:t>Kur Koruması</a:t>
          </a:r>
          <a:endParaRPr lang="tr-TR" dirty="0"/>
        </a:p>
      </dgm:t>
    </dgm:pt>
    <dgm:pt modelId="{3537DE69-D3B5-4DD5-8401-4E011B5985D4}" type="parTrans" cxnId="{81CDD334-0EDC-45D1-8B28-852F3A350289}">
      <dgm:prSet/>
      <dgm:spPr/>
      <dgm:t>
        <a:bodyPr/>
        <a:lstStyle/>
        <a:p>
          <a:endParaRPr lang="tr-TR"/>
        </a:p>
      </dgm:t>
    </dgm:pt>
    <dgm:pt modelId="{DA9110FB-693D-4D86-827B-3076D17067EB}" type="sibTrans" cxnId="{81CDD334-0EDC-45D1-8B28-852F3A350289}">
      <dgm:prSet/>
      <dgm:spPr/>
      <dgm:t>
        <a:bodyPr/>
        <a:lstStyle/>
        <a:p>
          <a:endParaRPr lang="tr-TR"/>
        </a:p>
      </dgm:t>
    </dgm:pt>
    <dgm:pt modelId="{7CA7EBB7-4E0B-4592-93CF-56144146BCD7}">
      <dgm:prSet phldrT="[Text]"/>
      <dgm:spPr/>
      <dgm:t>
        <a:bodyPr/>
        <a:lstStyle/>
        <a:p>
          <a:r>
            <a:rPr lang="tr-TR" dirty="0" smtClean="0"/>
            <a:t>Transfer Masrafı Yok</a:t>
          </a:r>
          <a:endParaRPr lang="tr-TR" dirty="0"/>
        </a:p>
      </dgm:t>
    </dgm:pt>
    <dgm:pt modelId="{562DDB1E-DA4F-410B-A263-3AA4BF9CAB50}" type="parTrans" cxnId="{E78081B7-A8D8-4506-A743-F61161CD018A}">
      <dgm:prSet/>
      <dgm:spPr/>
      <dgm:t>
        <a:bodyPr/>
        <a:lstStyle/>
        <a:p>
          <a:endParaRPr lang="tr-TR"/>
        </a:p>
      </dgm:t>
    </dgm:pt>
    <dgm:pt modelId="{C0F3F0FD-69F9-43F5-87B3-4C56C7EB495F}" type="sibTrans" cxnId="{E78081B7-A8D8-4506-A743-F61161CD018A}">
      <dgm:prSet/>
      <dgm:spPr/>
      <dgm:t>
        <a:bodyPr/>
        <a:lstStyle/>
        <a:p>
          <a:endParaRPr lang="tr-TR"/>
        </a:p>
      </dgm:t>
    </dgm:pt>
    <dgm:pt modelId="{1C4349A3-D853-405D-9367-09D873A87543}">
      <dgm:prSet phldrT="[Text]"/>
      <dgm:spPr/>
      <dgm:t>
        <a:bodyPr/>
        <a:lstStyle/>
        <a:p>
          <a:r>
            <a:rPr lang="tr-TR" smtClean="0"/>
            <a:t>İlave </a:t>
          </a:r>
          <a:r>
            <a:rPr lang="tr-TR" dirty="0" smtClean="0"/>
            <a:t>Getiri Garantisi</a:t>
          </a:r>
          <a:endParaRPr lang="tr-TR" dirty="0"/>
        </a:p>
      </dgm:t>
    </dgm:pt>
    <dgm:pt modelId="{0F2683FF-38F5-4432-A5FA-5C861ED3D504}" type="parTrans" cxnId="{18628CC8-EA27-437F-B193-F9516EFFB464}">
      <dgm:prSet/>
      <dgm:spPr/>
      <dgm:t>
        <a:bodyPr/>
        <a:lstStyle/>
        <a:p>
          <a:endParaRPr lang="tr-TR"/>
        </a:p>
      </dgm:t>
    </dgm:pt>
    <dgm:pt modelId="{DD0992C4-38AD-4ABB-8D3C-16A80195973B}" type="sibTrans" cxnId="{18628CC8-EA27-437F-B193-F9516EFFB464}">
      <dgm:prSet/>
      <dgm:spPr/>
      <dgm:t>
        <a:bodyPr/>
        <a:lstStyle/>
        <a:p>
          <a:endParaRPr lang="tr-TR"/>
        </a:p>
      </dgm:t>
    </dgm:pt>
    <dgm:pt modelId="{9D9A6D24-6F91-4D4E-9733-DBE2667C1525}" type="pres">
      <dgm:prSet presAssocID="{FF953067-06BB-456E-90C0-0DF4A29DFE7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758A38-9B68-4B68-ADCF-69142ECFE385}" type="pres">
      <dgm:prSet presAssocID="{FF953067-06BB-456E-90C0-0DF4A29DFE74}" presName="dummyMaxCanvas" presStyleCnt="0"/>
      <dgm:spPr/>
    </dgm:pt>
    <dgm:pt modelId="{195CF7AF-8DA2-48CE-99BA-A6EA78CB9982}" type="pres">
      <dgm:prSet presAssocID="{FF953067-06BB-456E-90C0-0DF4A29DFE74}" presName="parentComposite" presStyleCnt="0"/>
      <dgm:spPr/>
    </dgm:pt>
    <dgm:pt modelId="{0445B990-0A0C-445B-9649-8065B979C522}" type="pres">
      <dgm:prSet presAssocID="{FF953067-06BB-456E-90C0-0DF4A29DFE7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B618B1FE-0142-4FA4-944F-C616BB4A901D}" type="pres">
      <dgm:prSet presAssocID="{FF953067-06BB-456E-90C0-0DF4A29DFE74}" presName="parent2" presStyleLbl="alignAccFollowNode1" presStyleIdx="1" presStyleCnt="4" custLinFactNeighborX="-2191" custLinFactNeighborY="986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C168FEA4-0B0B-4121-BE31-2B5AF5EC6279}" type="pres">
      <dgm:prSet presAssocID="{FF953067-06BB-456E-90C0-0DF4A29DFE74}" presName="childrenComposite" presStyleCnt="0"/>
      <dgm:spPr/>
    </dgm:pt>
    <dgm:pt modelId="{C553A17B-5B06-4417-AF5F-01E859475061}" type="pres">
      <dgm:prSet presAssocID="{FF953067-06BB-456E-90C0-0DF4A29DFE74}" presName="dummyMaxCanvas_ChildArea" presStyleCnt="0"/>
      <dgm:spPr/>
    </dgm:pt>
    <dgm:pt modelId="{1321F62F-53AD-4893-A212-A9204CCECABA}" type="pres">
      <dgm:prSet presAssocID="{FF953067-06BB-456E-90C0-0DF4A29DFE74}" presName="fulcrum" presStyleLbl="alignAccFollowNode1" presStyleIdx="2" presStyleCnt="4"/>
      <dgm:spPr/>
    </dgm:pt>
    <dgm:pt modelId="{DE4427E3-153E-45CB-896C-15E2BC3AA2C6}" type="pres">
      <dgm:prSet presAssocID="{FF953067-06BB-456E-90C0-0DF4A29DFE74}" presName="balance_02" presStyleLbl="alignAccFollowNode1" presStyleIdx="3" presStyleCnt="4">
        <dgm:presLayoutVars>
          <dgm:bulletEnabled val="1"/>
        </dgm:presLayoutVars>
      </dgm:prSet>
      <dgm:spPr/>
    </dgm:pt>
    <dgm:pt modelId="{DF6325EC-CCAE-4346-A6EC-2E161AB5B169}" type="pres">
      <dgm:prSet presAssocID="{FF953067-06BB-456E-90C0-0DF4A29DFE74}" presName="right_02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F5B3B3-4754-4CA9-A4A7-069E64BCEACD}" type="pres">
      <dgm:prSet presAssocID="{FF953067-06BB-456E-90C0-0DF4A29DFE74}" presName="right_02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9C0AD6-D263-47DA-8F5C-F0AE25D9955A}" type="presOf" srcId="{7CA7EBB7-4E0B-4592-93CF-56144146BCD7}" destId="{DF6325EC-CCAE-4346-A6EC-2E161AB5B169}" srcOrd="0" destOrd="0" presId="urn:microsoft.com/office/officeart/2005/8/layout/balance1"/>
    <dgm:cxn modelId="{7919FDC1-4FFB-4EF4-8A8D-0B6BB0DF5792}" type="presOf" srcId="{FF953067-06BB-456E-90C0-0DF4A29DFE74}" destId="{9D9A6D24-6F91-4D4E-9733-DBE2667C1525}" srcOrd="0" destOrd="0" presId="urn:microsoft.com/office/officeart/2005/8/layout/balance1"/>
    <dgm:cxn modelId="{81CDD334-0EDC-45D1-8B28-852F3A350289}" srcId="{FF953067-06BB-456E-90C0-0DF4A29DFE74}" destId="{BE36D1F7-E96B-4BD3-83D7-E363D193B1F3}" srcOrd="1" destOrd="0" parTransId="{3537DE69-D3B5-4DD5-8401-4E011B5985D4}" sibTransId="{DA9110FB-693D-4D86-827B-3076D17067EB}"/>
    <dgm:cxn modelId="{77F88AE9-ACD6-45A4-9559-34E5ED2D4454}" type="presOf" srcId="{BE36D1F7-E96B-4BD3-83D7-E363D193B1F3}" destId="{B618B1FE-0142-4FA4-944F-C616BB4A901D}" srcOrd="0" destOrd="0" presId="urn:microsoft.com/office/officeart/2005/8/layout/balance1"/>
    <dgm:cxn modelId="{4618D98A-DC23-4EF1-BA36-24772324B423}" type="presOf" srcId="{CE028EA0-0F51-424D-A122-547490E64EBD}" destId="{0445B990-0A0C-445B-9649-8065B979C522}" srcOrd="0" destOrd="0" presId="urn:microsoft.com/office/officeart/2005/8/layout/balance1"/>
    <dgm:cxn modelId="{E78081B7-A8D8-4506-A743-F61161CD018A}" srcId="{BE36D1F7-E96B-4BD3-83D7-E363D193B1F3}" destId="{7CA7EBB7-4E0B-4592-93CF-56144146BCD7}" srcOrd="0" destOrd="0" parTransId="{562DDB1E-DA4F-410B-A263-3AA4BF9CAB50}" sibTransId="{C0F3F0FD-69F9-43F5-87B3-4C56C7EB495F}"/>
    <dgm:cxn modelId="{18628CC8-EA27-437F-B193-F9516EFFB464}" srcId="{BE36D1F7-E96B-4BD3-83D7-E363D193B1F3}" destId="{1C4349A3-D853-405D-9367-09D873A87543}" srcOrd="1" destOrd="0" parTransId="{0F2683FF-38F5-4432-A5FA-5C861ED3D504}" sibTransId="{DD0992C4-38AD-4ABB-8D3C-16A80195973B}"/>
    <dgm:cxn modelId="{9074ED0A-7BA8-425C-8767-AFE86BE07063}" srcId="{FF953067-06BB-456E-90C0-0DF4A29DFE74}" destId="{CE028EA0-0F51-424D-A122-547490E64EBD}" srcOrd="0" destOrd="0" parTransId="{56D6CEA3-9913-4164-9FD1-277C85CC6670}" sibTransId="{093E4DEC-2D9F-4E99-84F8-2FB0F9004BD1}"/>
    <dgm:cxn modelId="{4F621904-E07C-4D2C-8C2E-189791B07982}" type="presOf" srcId="{1C4349A3-D853-405D-9367-09D873A87543}" destId="{F9F5B3B3-4754-4CA9-A4A7-069E64BCEACD}" srcOrd="0" destOrd="0" presId="urn:microsoft.com/office/officeart/2005/8/layout/balance1"/>
    <dgm:cxn modelId="{05CC32BE-AAB5-470F-BFEF-B7D81D1DE238}" type="presParOf" srcId="{9D9A6D24-6F91-4D4E-9733-DBE2667C1525}" destId="{40758A38-9B68-4B68-ADCF-69142ECFE385}" srcOrd="0" destOrd="0" presId="urn:microsoft.com/office/officeart/2005/8/layout/balance1"/>
    <dgm:cxn modelId="{18BC4098-A57A-486B-8863-C2CA73D6FD6F}" type="presParOf" srcId="{9D9A6D24-6F91-4D4E-9733-DBE2667C1525}" destId="{195CF7AF-8DA2-48CE-99BA-A6EA78CB9982}" srcOrd="1" destOrd="0" presId="urn:microsoft.com/office/officeart/2005/8/layout/balance1"/>
    <dgm:cxn modelId="{801BB405-F968-4D4D-B5C5-0688A310EFC1}" type="presParOf" srcId="{195CF7AF-8DA2-48CE-99BA-A6EA78CB9982}" destId="{0445B990-0A0C-445B-9649-8065B979C522}" srcOrd="0" destOrd="0" presId="urn:microsoft.com/office/officeart/2005/8/layout/balance1"/>
    <dgm:cxn modelId="{6AF737B4-6701-4951-9877-9689FD18C64A}" type="presParOf" srcId="{195CF7AF-8DA2-48CE-99BA-A6EA78CB9982}" destId="{B618B1FE-0142-4FA4-944F-C616BB4A901D}" srcOrd="1" destOrd="0" presId="urn:microsoft.com/office/officeart/2005/8/layout/balance1"/>
    <dgm:cxn modelId="{B83C2429-741E-49A5-B4E5-DE46E6D54AF8}" type="presParOf" srcId="{9D9A6D24-6F91-4D4E-9733-DBE2667C1525}" destId="{C168FEA4-0B0B-4121-BE31-2B5AF5EC6279}" srcOrd="2" destOrd="0" presId="urn:microsoft.com/office/officeart/2005/8/layout/balance1"/>
    <dgm:cxn modelId="{98C4C652-8153-46B2-9399-456AAB3A79E6}" type="presParOf" srcId="{C168FEA4-0B0B-4121-BE31-2B5AF5EC6279}" destId="{C553A17B-5B06-4417-AF5F-01E859475061}" srcOrd="0" destOrd="0" presId="urn:microsoft.com/office/officeart/2005/8/layout/balance1"/>
    <dgm:cxn modelId="{E706A15A-67E2-4AFE-A9D2-AAA76F9E0119}" type="presParOf" srcId="{C168FEA4-0B0B-4121-BE31-2B5AF5EC6279}" destId="{1321F62F-53AD-4893-A212-A9204CCECABA}" srcOrd="1" destOrd="0" presId="urn:microsoft.com/office/officeart/2005/8/layout/balance1"/>
    <dgm:cxn modelId="{A1B98905-C8AC-4DF2-A2F9-1E15053F031E}" type="presParOf" srcId="{C168FEA4-0B0B-4121-BE31-2B5AF5EC6279}" destId="{DE4427E3-153E-45CB-896C-15E2BC3AA2C6}" srcOrd="2" destOrd="0" presId="urn:microsoft.com/office/officeart/2005/8/layout/balance1"/>
    <dgm:cxn modelId="{FCDA0250-8294-4870-89E6-3B423CEFC2C8}" type="presParOf" srcId="{C168FEA4-0B0B-4121-BE31-2B5AF5EC6279}" destId="{DF6325EC-CCAE-4346-A6EC-2E161AB5B169}" srcOrd="3" destOrd="0" presId="urn:microsoft.com/office/officeart/2005/8/layout/balance1"/>
    <dgm:cxn modelId="{414E8954-B113-40F3-90BB-BAF8F60F4CD9}" type="presParOf" srcId="{C168FEA4-0B0B-4121-BE31-2B5AF5EC6279}" destId="{F9F5B3B3-4754-4CA9-A4A7-069E64BCEACD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051349-D4C8-401C-B930-DEA3D195A6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063A183-746A-42FD-AC36-11C1C1ABD294}">
      <dgm:prSet phldrT="[Text]"/>
      <dgm:spPr/>
      <dgm:t>
        <a:bodyPr/>
        <a:lstStyle/>
        <a:p>
          <a:r>
            <a:rPr lang="tr-TR" dirty="0" smtClean="0"/>
            <a:t>Vade Süresi</a:t>
          </a:r>
          <a:endParaRPr lang="tr-TR" dirty="0"/>
        </a:p>
      </dgm:t>
    </dgm:pt>
    <dgm:pt modelId="{58D0D138-D67E-4C4F-A13B-4D157AA8A5C2}" type="parTrans" cxnId="{B834D842-2373-4D8B-ACFA-091590C7473A}">
      <dgm:prSet/>
      <dgm:spPr/>
      <dgm:t>
        <a:bodyPr/>
        <a:lstStyle/>
        <a:p>
          <a:endParaRPr lang="tr-TR"/>
        </a:p>
      </dgm:t>
    </dgm:pt>
    <dgm:pt modelId="{CBD3A80D-CD4C-4610-9D0C-A120DF1EDF25}" type="sibTrans" cxnId="{B834D842-2373-4D8B-ACFA-091590C7473A}">
      <dgm:prSet/>
      <dgm:spPr/>
      <dgm:t>
        <a:bodyPr/>
        <a:lstStyle/>
        <a:p>
          <a:endParaRPr lang="tr-TR"/>
        </a:p>
      </dgm:t>
    </dgm:pt>
    <dgm:pt modelId="{4782220C-33AD-4214-9EBE-13E1BD82770F}">
      <dgm:prSet phldrT="[Text]"/>
      <dgm:spPr/>
      <dgm:t>
        <a:bodyPr/>
        <a:lstStyle/>
        <a:p>
          <a:r>
            <a:rPr lang="tr-TR" dirty="0" smtClean="0"/>
            <a:t>3 Ay</a:t>
          </a:r>
          <a:endParaRPr lang="tr-TR" dirty="0"/>
        </a:p>
      </dgm:t>
    </dgm:pt>
    <dgm:pt modelId="{95F216D9-9A90-4B72-8B23-BC9D3093FA2C}" type="parTrans" cxnId="{59953061-904A-4EFD-9883-11CD68B2D64D}">
      <dgm:prSet/>
      <dgm:spPr/>
      <dgm:t>
        <a:bodyPr/>
        <a:lstStyle/>
        <a:p>
          <a:endParaRPr lang="tr-TR"/>
        </a:p>
      </dgm:t>
    </dgm:pt>
    <dgm:pt modelId="{2AD1E71B-7B71-4AEB-A81F-B1B574642AF7}" type="sibTrans" cxnId="{59953061-904A-4EFD-9883-11CD68B2D64D}">
      <dgm:prSet/>
      <dgm:spPr/>
      <dgm:t>
        <a:bodyPr/>
        <a:lstStyle/>
        <a:p>
          <a:endParaRPr lang="tr-TR"/>
        </a:p>
      </dgm:t>
    </dgm:pt>
    <dgm:pt modelId="{1F753153-66C8-4E43-85D5-3F7D9FE79434}">
      <dgm:prSet phldrT="[Text]"/>
      <dgm:spPr/>
      <dgm:t>
        <a:bodyPr/>
        <a:lstStyle/>
        <a:p>
          <a:r>
            <a:rPr lang="tr-TR" dirty="0" smtClean="0"/>
            <a:t>İlave Getiri Oranları</a:t>
          </a:r>
          <a:endParaRPr lang="tr-TR" dirty="0"/>
        </a:p>
      </dgm:t>
    </dgm:pt>
    <dgm:pt modelId="{56510B02-97C6-467B-BF58-0B2BD5A25016}" type="parTrans" cxnId="{E851D24D-2719-44B5-A21F-269C7F73528C}">
      <dgm:prSet/>
      <dgm:spPr/>
      <dgm:t>
        <a:bodyPr/>
        <a:lstStyle/>
        <a:p>
          <a:endParaRPr lang="tr-TR"/>
        </a:p>
      </dgm:t>
    </dgm:pt>
    <dgm:pt modelId="{7E98B1A9-674E-4103-98BA-994D277AC1D3}" type="sibTrans" cxnId="{E851D24D-2719-44B5-A21F-269C7F73528C}">
      <dgm:prSet/>
      <dgm:spPr/>
      <dgm:t>
        <a:bodyPr/>
        <a:lstStyle/>
        <a:p>
          <a:endParaRPr lang="tr-TR"/>
        </a:p>
      </dgm:t>
    </dgm:pt>
    <dgm:pt modelId="{36B19AE2-88A2-4B02-83FE-FA79D293C062}">
      <dgm:prSet phldrT="[Text]"/>
      <dgm:spPr/>
      <dgm:t>
        <a:bodyPr/>
        <a:lstStyle/>
        <a:p>
          <a:r>
            <a:rPr lang="tr-TR" dirty="0" smtClean="0"/>
            <a:t>%1</a:t>
          </a:r>
          <a:endParaRPr lang="tr-TR" dirty="0"/>
        </a:p>
      </dgm:t>
    </dgm:pt>
    <dgm:pt modelId="{D88B4B7F-9F67-4A87-B77C-04B5D5CF03B8}" type="parTrans" cxnId="{1591AEB0-E1B6-45DD-9BE2-569B8382624D}">
      <dgm:prSet/>
      <dgm:spPr/>
      <dgm:t>
        <a:bodyPr/>
        <a:lstStyle/>
        <a:p>
          <a:endParaRPr lang="tr-TR"/>
        </a:p>
      </dgm:t>
    </dgm:pt>
    <dgm:pt modelId="{8FB8900F-0DA8-4011-A232-E2935789B9BB}" type="sibTrans" cxnId="{1591AEB0-E1B6-45DD-9BE2-569B8382624D}">
      <dgm:prSet/>
      <dgm:spPr/>
      <dgm:t>
        <a:bodyPr/>
        <a:lstStyle/>
        <a:p>
          <a:endParaRPr lang="tr-TR"/>
        </a:p>
      </dgm:t>
    </dgm:pt>
    <dgm:pt modelId="{05D43A12-2296-4BC4-9D01-D476FBEC76B2}">
      <dgm:prSet phldrT="[Text]"/>
      <dgm:spPr/>
      <dgm:t>
        <a:bodyPr/>
        <a:lstStyle/>
        <a:p>
          <a:r>
            <a:rPr lang="tr-TR" dirty="0" smtClean="0"/>
            <a:t>%2</a:t>
          </a:r>
          <a:endParaRPr lang="tr-TR" dirty="0"/>
        </a:p>
      </dgm:t>
    </dgm:pt>
    <dgm:pt modelId="{E197BFE1-C1D2-4BEB-BBC0-E131BB45F992}" type="parTrans" cxnId="{73E71C03-6A81-4F4E-9D5C-38FE14ED625F}">
      <dgm:prSet/>
      <dgm:spPr/>
      <dgm:t>
        <a:bodyPr/>
        <a:lstStyle/>
        <a:p>
          <a:endParaRPr lang="tr-TR"/>
        </a:p>
      </dgm:t>
    </dgm:pt>
    <dgm:pt modelId="{C5C97160-3B0B-4808-90B6-1A18FFE2BF72}" type="sibTrans" cxnId="{73E71C03-6A81-4F4E-9D5C-38FE14ED625F}">
      <dgm:prSet/>
      <dgm:spPr/>
      <dgm:t>
        <a:bodyPr/>
        <a:lstStyle/>
        <a:p>
          <a:endParaRPr lang="tr-TR"/>
        </a:p>
      </dgm:t>
    </dgm:pt>
    <dgm:pt modelId="{D62749EC-FEBB-4B14-BCE5-9C959C99578E}">
      <dgm:prSet phldrT="[Text]"/>
      <dgm:spPr/>
      <dgm:t>
        <a:bodyPr/>
        <a:lstStyle/>
        <a:p>
          <a:r>
            <a:rPr lang="tr-TR" dirty="0" smtClean="0"/>
            <a:t>%3</a:t>
          </a:r>
          <a:endParaRPr lang="tr-TR" dirty="0"/>
        </a:p>
      </dgm:t>
    </dgm:pt>
    <dgm:pt modelId="{633F3EF6-2E35-4D0C-A951-150112CAA1B4}" type="parTrans" cxnId="{136C813D-B08A-47F5-A47A-BD0E2008DB2A}">
      <dgm:prSet/>
      <dgm:spPr/>
      <dgm:t>
        <a:bodyPr/>
        <a:lstStyle/>
        <a:p>
          <a:endParaRPr lang="tr-TR"/>
        </a:p>
      </dgm:t>
    </dgm:pt>
    <dgm:pt modelId="{E9FBA6B2-326F-4969-A7D0-5CA776B71D63}" type="sibTrans" cxnId="{136C813D-B08A-47F5-A47A-BD0E2008DB2A}">
      <dgm:prSet/>
      <dgm:spPr/>
      <dgm:t>
        <a:bodyPr/>
        <a:lstStyle/>
        <a:p>
          <a:endParaRPr lang="tr-TR"/>
        </a:p>
      </dgm:t>
    </dgm:pt>
    <dgm:pt modelId="{5B09A31E-247D-4DE4-8CDE-6F3F26AB25F0}">
      <dgm:prSet phldrT="[Text]"/>
      <dgm:spPr/>
      <dgm:t>
        <a:bodyPr/>
        <a:lstStyle/>
        <a:p>
          <a:r>
            <a:rPr lang="tr-TR" dirty="0" smtClean="0"/>
            <a:t>%4</a:t>
          </a:r>
          <a:endParaRPr lang="tr-TR" dirty="0"/>
        </a:p>
      </dgm:t>
    </dgm:pt>
    <dgm:pt modelId="{177279AE-D220-48D8-89D0-5461F684C491}" type="parTrans" cxnId="{82D333BB-2F21-46E3-81B1-75B9942C3444}">
      <dgm:prSet/>
      <dgm:spPr/>
      <dgm:t>
        <a:bodyPr/>
        <a:lstStyle/>
        <a:p>
          <a:endParaRPr lang="tr-TR"/>
        </a:p>
      </dgm:t>
    </dgm:pt>
    <dgm:pt modelId="{25346B83-23DD-4C7D-8F63-69F6719B8F1E}" type="sibTrans" cxnId="{82D333BB-2F21-46E3-81B1-75B9942C3444}">
      <dgm:prSet/>
      <dgm:spPr/>
      <dgm:t>
        <a:bodyPr/>
        <a:lstStyle/>
        <a:p>
          <a:endParaRPr lang="tr-TR"/>
        </a:p>
      </dgm:t>
    </dgm:pt>
    <dgm:pt modelId="{29600F1D-7A2D-404A-9F55-845B4892BC0A}">
      <dgm:prSet phldrT="[Text]"/>
      <dgm:spPr/>
      <dgm:t>
        <a:bodyPr/>
        <a:lstStyle/>
        <a:p>
          <a:r>
            <a:rPr lang="tr-TR" dirty="0" smtClean="0"/>
            <a:t>6 Ay</a:t>
          </a:r>
          <a:endParaRPr lang="tr-TR" dirty="0"/>
        </a:p>
      </dgm:t>
    </dgm:pt>
    <dgm:pt modelId="{7C84B258-9059-474F-B3AD-760397EF70BD}" type="parTrans" cxnId="{36733ACE-1E7B-4151-87F7-82BE995B4B1E}">
      <dgm:prSet/>
      <dgm:spPr/>
      <dgm:t>
        <a:bodyPr/>
        <a:lstStyle/>
        <a:p>
          <a:endParaRPr lang="tr-TR"/>
        </a:p>
      </dgm:t>
    </dgm:pt>
    <dgm:pt modelId="{2539E42D-2AD3-4452-BC77-1645FC15110B}" type="sibTrans" cxnId="{36733ACE-1E7B-4151-87F7-82BE995B4B1E}">
      <dgm:prSet/>
      <dgm:spPr/>
      <dgm:t>
        <a:bodyPr/>
        <a:lstStyle/>
        <a:p>
          <a:endParaRPr lang="tr-TR"/>
        </a:p>
      </dgm:t>
    </dgm:pt>
    <dgm:pt modelId="{67FF4F63-6A0D-4073-9BDD-341F335E043F}">
      <dgm:prSet phldrT="[Text]"/>
      <dgm:spPr/>
      <dgm:t>
        <a:bodyPr/>
        <a:lstStyle/>
        <a:p>
          <a:r>
            <a:rPr lang="tr-TR" dirty="0" smtClean="0"/>
            <a:t>12 Ay</a:t>
          </a:r>
          <a:endParaRPr lang="tr-TR" dirty="0"/>
        </a:p>
      </dgm:t>
    </dgm:pt>
    <dgm:pt modelId="{B8560D9F-C4DB-47C8-A62B-4AF1DADEA9F7}" type="parTrans" cxnId="{ED5767E7-8562-4FFE-A7CD-5979F944FB36}">
      <dgm:prSet/>
      <dgm:spPr/>
      <dgm:t>
        <a:bodyPr/>
        <a:lstStyle/>
        <a:p>
          <a:endParaRPr lang="tr-TR"/>
        </a:p>
      </dgm:t>
    </dgm:pt>
    <dgm:pt modelId="{A23F8CE8-44DD-4B99-ABD1-602448E6BCE7}" type="sibTrans" cxnId="{ED5767E7-8562-4FFE-A7CD-5979F944FB36}">
      <dgm:prSet/>
      <dgm:spPr/>
      <dgm:t>
        <a:bodyPr/>
        <a:lstStyle/>
        <a:p>
          <a:endParaRPr lang="tr-TR"/>
        </a:p>
      </dgm:t>
    </dgm:pt>
    <dgm:pt modelId="{59184B55-AF5E-42FC-99EF-820DD7DB4B12}">
      <dgm:prSet phldrT="[Text]"/>
      <dgm:spPr/>
      <dgm:t>
        <a:bodyPr/>
        <a:lstStyle/>
        <a:p>
          <a:r>
            <a:rPr lang="tr-TR" dirty="0" smtClean="0"/>
            <a:t>24 Ay</a:t>
          </a:r>
          <a:endParaRPr lang="tr-TR" dirty="0"/>
        </a:p>
      </dgm:t>
    </dgm:pt>
    <dgm:pt modelId="{EBDC03B9-D875-4170-B6AC-39C70822B520}" type="parTrans" cxnId="{36CE1AA6-65D9-4019-919B-D004B13169CF}">
      <dgm:prSet/>
      <dgm:spPr/>
      <dgm:t>
        <a:bodyPr/>
        <a:lstStyle/>
        <a:p>
          <a:endParaRPr lang="tr-TR"/>
        </a:p>
      </dgm:t>
    </dgm:pt>
    <dgm:pt modelId="{911B24A4-7855-4A3D-B7F8-B73FCDED8DE6}" type="sibTrans" cxnId="{36CE1AA6-65D9-4019-919B-D004B13169CF}">
      <dgm:prSet/>
      <dgm:spPr/>
      <dgm:t>
        <a:bodyPr/>
        <a:lstStyle/>
        <a:p>
          <a:endParaRPr lang="tr-TR"/>
        </a:p>
      </dgm:t>
    </dgm:pt>
    <dgm:pt modelId="{22EEF251-24D4-4F60-8C52-805C333D898F}" type="pres">
      <dgm:prSet presAssocID="{6F051349-D4C8-401C-B930-DEA3D195A6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FE34B68-2E5B-4D1B-B1B4-1D4C6D853BF5}" type="pres">
      <dgm:prSet presAssocID="{1063A183-746A-42FD-AC36-11C1C1ABD294}" presName="composite" presStyleCnt="0"/>
      <dgm:spPr/>
    </dgm:pt>
    <dgm:pt modelId="{BD197067-3C11-4484-9244-D755945EA945}" type="pres">
      <dgm:prSet presAssocID="{1063A183-746A-42FD-AC36-11C1C1ABD2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0CE46D-AE1F-4925-8DFA-1827AD492035}" type="pres">
      <dgm:prSet presAssocID="{1063A183-746A-42FD-AC36-11C1C1ABD29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38F082-03EB-4CF8-AA08-7355FBE7CC6A}" type="pres">
      <dgm:prSet presAssocID="{CBD3A80D-CD4C-4610-9D0C-A120DF1EDF25}" presName="space" presStyleCnt="0"/>
      <dgm:spPr/>
    </dgm:pt>
    <dgm:pt modelId="{B3CB1102-0B32-461C-AEBA-C6C371053E09}" type="pres">
      <dgm:prSet presAssocID="{1F753153-66C8-4E43-85D5-3F7D9FE79434}" presName="composite" presStyleCnt="0"/>
      <dgm:spPr/>
    </dgm:pt>
    <dgm:pt modelId="{9B2AD386-36D9-4AEC-8A36-C2B1747BC95D}" type="pres">
      <dgm:prSet presAssocID="{1F753153-66C8-4E43-85D5-3F7D9FE7943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07DB22-CA77-4D88-BF30-62543D37B7A4}" type="pres">
      <dgm:prSet presAssocID="{1F753153-66C8-4E43-85D5-3F7D9FE7943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54B16D-7A8E-4511-B3D8-8BCAC8AB37B5}" type="presOf" srcId="{D62749EC-FEBB-4B14-BCE5-9C959C99578E}" destId="{B807DB22-CA77-4D88-BF30-62543D37B7A4}" srcOrd="0" destOrd="2" presId="urn:microsoft.com/office/officeart/2005/8/layout/hList1"/>
    <dgm:cxn modelId="{261E06C4-DAD6-47CB-8147-0144C2169592}" type="presOf" srcId="{6F051349-D4C8-401C-B930-DEA3D195A61F}" destId="{22EEF251-24D4-4F60-8C52-805C333D898F}" srcOrd="0" destOrd="0" presId="urn:microsoft.com/office/officeart/2005/8/layout/hList1"/>
    <dgm:cxn modelId="{B834D842-2373-4D8B-ACFA-091590C7473A}" srcId="{6F051349-D4C8-401C-B930-DEA3D195A61F}" destId="{1063A183-746A-42FD-AC36-11C1C1ABD294}" srcOrd="0" destOrd="0" parTransId="{58D0D138-D67E-4C4F-A13B-4D157AA8A5C2}" sibTransId="{CBD3A80D-CD4C-4610-9D0C-A120DF1EDF25}"/>
    <dgm:cxn modelId="{4C3AD87E-2487-41EB-AEB2-47D1BD183351}" type="presOf" srcId="{4782220C-33AD-4214-9EBE-13E1BD82770F}" destId="{A50CE46D-AE1F-4925-8DFA-1827AD492035}" srcOrd="0" destOrd="0" presId="urn:microsoft.com/office/officeart/2005/8/layout/hList1"/>
    <dgm:cxn modelId="{02D267D1-6D31-48CA-99B9-8813E68893D2}" type="presOf" srcId="{59184B55-AF5E-42FC-99EF-820DD7DB4B12}" destId="{A50CE46D-AE1F-4925-8DFA-1827AD492035}" srcOrd="0" destOrd="3" presId="urn:microsoft.com/office/officeart/2005/8/layout/hList1"/>
    <dgm:cxn modelId="{59953061-904A-4EFD-9883-11CD68B2D64D}" srcId="{1063A183-746A-42FD-AC36-11C1C1ABD294}" destId="{4782220C-33AD-4214-9EBE-13E1BD82770F}" srcOrd="0" destOrd="0" parTransId="{95F216D9-9A90-4B72-8B23-BC9D3093FA2C}" sibTransId="{2AD1E71B-7B71-4AEB-A81F-B1B574642AF7}"/>
    <dgm:cxn modelId="{E851D24D-2719-44B5-A21F-269C7F73528C}" srcId="{6F051349-D4C8-401C-B930-DEA3D195A61F}" destId="{1F753153-66C8-4E43-85D5-3F7D9FE79434}" srcOrd="1" destOrd="0" parTransId="{56510B02-97C6-467B-BF58-0B2BD5A25016}" sibTransId="{7E98B1A9-674E-4103-98BA-994D277AC1D3}"/>
    <dgm:cxn modelId="{82D333BB-2F21-46E3-81B1-75B9942C3444}" srcId="{1F753153-66C8-4E43-85D5-3F7D9FE79434}" destId="{5B09A31E-247D-4DE4-8CDE-6F3F26AB25F0}" srcOrd="3" destOrd="0" parTransId="{177279AE-D220-48D8-89D0-5461F684C491}" sibTransId="{25346B83-23DD-4C7D-8F63-69F6719B8F1E}"/>
    <dgm:cxn modelId="{05D17DF8-F13E-474A-B9AE-7779CA1E046F}" type="presOf" srcId="{05D43A12-2296-4BC4-9D01-D476FBEC76B2}" destId="{B807DB22-CA77-4D88-BF30-62543D37B7A4}" srcOrd="0" destOrd="1" presId="urn:microsoft.com/office/officeart/2005/8/layout/hList1"/>
    <dgm:cxn modelId="{7702622C-88EB-4A57-AA63-FF12FA03BB0B}" type="presOf" srcId="{5B09A31E-247D-4DE4-8CDE-6F3F26AB25F0}" destId="{B807DB22-CA77-4D88-BF30-62543D37B7A4}" srcOrd="0" destOrd="3" presId="urn:microsoft.com/office/officeart/2005/8/layout/hList1"/>
    <dgm:cxn modelId="{1591AEB0-E1B6-45DD-9BE2-569B8382624D}" srcId="{1F753153-66C8-4E43-85D5-3F7D9FE79434}" destId="{36B19AE2-88A2-4B02-83FE-FA79D293C062}" srcOrd="0" destOrd="0" parTransId="{D88B4B7F-9F67-4A87-B77C-04B5D5CF03B8}" sibTransId="{8FB8900F-0DA8-4011-A232-E2935789B9BB}"/>
    <dgm:cxn modelId="{ED5767E7-8562-4FFE-A7CD-5979F944FB36}" srcId="{1063A183-746A-42FD-AC36-11C1C1ABD294}" destId="{67FF4F63-6A0D-4073-9BDD-341F335E043F}" srcOrd="2" destOrd="0" parTransId="{B8560D9F-C4DB-47C8-A62B-4AF1DADEA9F7}" sibTransId="{A23F8CE8-44DD-4B99-ABD1-602448E6BCE7}"/>
    <dgm:cxn modelId="{EA38E876-1C90-4A42-B154-74C7A466681B}" type="presOf" srcId="{29600F1D-7A2D-404A-9F55-845B4892BC0A}" destId="{A50CE46D-AE1F-4925-8DFA-1827AD492035}" srcOrd="0" destOrd="1" presId="urn:microsoft.com/office/officeart/2005/8/layout/hList1"/>
    <dgm:cxn modelId="{50125146-01E8-457B-A28D-3B38F85AC608}" type="presOf" srcId="{67FF4F63-6A0D-4073-9BDD-341F335E043F}" destId="{A50CE46D-AE1F-4925-8DFA-1827AD492035}" srcOrd="0" destOrd="2" presId="urn:microsoft.com/office/officeart/2005/8/layout/hList1"/>
    <dgm:cxn modelId="{F01247A9-74F6-4412-A27D-AC3F7CE5E6A4}" type="presOf" srcId="{1F753153-66C8-4E43-85D5-3F7D9FE79434}" destId="{9B2AD386-36D9-4AEC-8A36-C2B1747BC95D}" srcOrd="0" destOrd="0" presId="urn:microsoft.com/office/officeart/2005/8/layout/hList1"/>
    <dgm:cxn modelId="{36733ACE-1E7B-4151-87F7-82BE995B4B1E}" srcId="{1063A183-746A-42FD-AC36-11C1C1ABD294}" destId="{29600F1D-7A2D-404A-9F55-845B4892BC0A}" srcOrd="1" destOrd="0" parTransId="{7C84B258-9059-474F-B3AD-760397EF70BD}" sibTransId="{2539E42D-2AD3-4452-BC77-1645FC15110B}"/>
    <dgm:cxn modelId="{36CE1AA6-65D9-4019-919B-D004B13169CF}" srcId="{1063A183-746A-42FD-AC36-11C1C1ABD294}" destId="{59184B55-AF5E-42FC-99EF-820DD7DB4B12}" srcOrd="3" destOrd="0" parTransId="{EBDC03B9-D875-4170-B6AC-39C70822B520}" sibTransId="{911B24A4-7855-4A3D-B7F8-B73FCDED8DE6}"/>
    <dgm:cxn modelId="{1238BBF4-171F-414F-AFEA-C48AF7B32A69}" type="presOf" srcId="{1063A183-746A-42FD-AC36-11C1C1ABD294}" destId="{BD197067-3C11-4484-9244-D755945EA945}" srcOrd="0" destOrd="0" presId="urn:microsoft.com/office/officeart/2005/8/layout/hList1"/>
    <dgm:cxn modelId="{73E71C03-6A81-4F4E-9D5C-38FE14ED625F}" srcId="{1F753153-66C8-4E43-85D5-3F7D9FE79434}" destId="{05D43A12-2296-4BC4-9D01-D476FBEC76B2}" srcOrd="1" destOrd="0" parTransId="{E197BFE1-C1D2-4BEB-BBC0-E131BB45F992}" sibTransId="{C5C97160-3B0B-4808-90B6-1A18FFE2BF72}"/>
    <dgm:cxn modelId="{21E35959-67EE-41F9-A9B8-842DF4D86874}" type="presOf" srcId="{36B19AE2-88A2-4B02-83FE-FA79D293C062}" destId="{B807DB22-CA77-4D88-BF30-62543D37B7A4}" srcOrd="0" destOrd="0" presId="urn:microsoft.com/office/officeart/2005/8/layout/hList1"/>
    <dgm:cxn modelId="{136C813D-B08A-47F5-A47A-BD0E2008DB2A}" srcId="{1F753153-66C8-4E43-85D5-3F7D9FE79434}" destId="{D62749EC-FEBB-4B14-BCE5-9C959C99578E}" srcOrd="2" destOrd="0" parTransId="{633F3EF6-2E35-4D0C-A951-150112CAA1B4}" sibTransId="{E9FBA6B2-326F-4969-A7D0-5CA776B71D63}"/>
    <dgm:cxn modelId="{45974909-318F-4DBA-88D3-6A54A5577C8B}" type="presParOf" srcId="{22EEF251-24D4-4F60-8C52-805C333D898F}" destId="{AFE34B68-2E5B-4D1B-B1B4-1D4C6D853BF5}" srcOrd="0" destOrd="0" presId="urn:microsoft.com/office/officeart/2005/8/layout/hList1"/>
    <dgm:cxn modelId="{0C1D7A27-7035-4295-861A-1F158A21AE47}" type="presParOf" srcId="{AFE34B68-2E5B-4D1B-B1B4-1D4C6D853BF5}" destId="{BD197067-3C11-4484-9244-D755945EA945}" srcOrd="0" destOrd="0" presId="urn:microsoft.com/office/officeart/2005/8/layout/hList1"/>
    <dgm:cxn modelId="{980F1A7A-7847-4F60-85D0-D57731881991}" type="presParOf" srcId="{AFE34B68-2E5B-4D1B-B1B4-1D4C6D853BF5}" destId="{A50CE46D-AE1F-4925-8DFA-1827AD492035}" srcOrd="1" destOrd="0" presId="urn:microsoft.com/office/officeart/2005/8/layout/hList1"/>
    <dgm:cxn modelId="{8DB9F4B1-5E3F-4129-930B-76253D4C972E}" type="presParOf" srcId="{22EEF251-24D4-4F60-8C52-805C333D898F}" destId="{FC38F082-03EB-4CF8-AA08-7355FBE7CC6A}" srcOrd="1" destOrd="0" presId="urn:microsoft.com/office/officeart/2005/8/layout/hList1"/>
    <dgm:cxn modelId="{FD0A25DB-B959-4FA8-A896-ADB443853BCC}" type="presParOf" srcId="{22EEF251-24D4-4F60-8C52-805C333D898F}" destId="{B3CB1102-0B32-461C-AEBA-C6C371053E09}" srcOrd="2" destOrd="0" presId="urn:microsoft.com/office/officeart/2005/8/layout/hList1"/>
    <dgm:cxn modelId="{ACF91552-F042-42CB-BE0E-9E6729E40DD9}" type="presParOf" srcId="{B3CB1102-0B32-461C-AEBA-C6C371053E09}" destId="{9B2AD386-36D9-4AEC-8A36-C2B1747BC95D}" srcOrd="0" destOrd="0" presId="urn:microsoft.com/office/officeart/2005/8/layout/hList1"/>
    <dgm:cxn modelId="{1536C9D1-DBEF-4713-AC54-969A2CCC4F14}" type="presParOf" srcId="{B3CB1102-0B32-461C-AEBA-C6C371053E09}" destId="{B807DB22-CA77-4D88-BF30-62543D37B7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CF6A-F4C1-45A7-BFB1-867CDE5BCDF8}">
      <dsp:nvSpPr>
        <dsp:cNvPr id="0" name=""/>
        <dsp:cNvSpPr/>
      </dsp:nvSpPr>
      <dsp:spPr>
        <a:xfrm>
          <a:off x="3908" y="590674"/>
          <a:ext cx="2350030" cy="835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Organik Yaklaşım</a:t>
          </a:r>
          <a:endParaRPr lang="tr-TR" sz="2300" kern="1200" dirty="0"/>
        </a:p>
      </dsp:txBody>
      <dsp:txXfrm>
        <a:off x="3908" y="590674"/>
        <a:ext cx="2350030" cy="835907"/>
      </dsp:txXfrm>
    </dsp:sp>
    <dsp:sp modelId="{F791FD34-6E3A-4E2E-B0D4-B02187DE134F}">
      <dsp:nvSpPr>
        <dsp:cNvPr id="0" name=""/>
        <dsp:cNvSpPr/>
      </dsp:nvSpPr>
      <dsp:spPr>
        <a:xfrm>
          <a:off x="3908" y="1426582"/>
          <a:ext cx="2350030" cy="1294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Toplum bireyin üzerindedir</a:t>
          </a:r>
          <a:endParaRPr lang="tr-TR" sz="2300" kern="1200" dirty="0"/>
        </a:p>
      </dsp:txBody>
      <dsp:txXfrm>
        <a:off x="3908" y="1426582"/>
        <a:ext cx="2350030" cy="1294267"/>
      </dsp:txXfrm>
    </dsp:sp>
    <dsp:sp modelId="{E010A25B-AEB5-46B7-8215-6C8DAABAF7C8}">
      <dsp:nvSpPr>
        <dsp:cNvPr id="0" name=""/>
        <dsp:cNvSpPr/>
      </dsp:nvSpPr>
      <dsp:spPr>
        <a:xfrm>
          <a:off x="2682942" y="590674"/>
          <a:ext cx="2350030" cy="835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Mekanistik</a:t>
          </a:r>
          <a:r>
            <a:rPr lang="tr-TR" sz="2300" kern="1200" dirty="0" smtClean="0"/>
            <a:t> Yaklaşım</a:t>
          </a:r>
          <a:endParaRPr lang="tr-TR" sz="2300" kern="1200" dirty="0"/>
        </a:p>
      </dsp:txBody>
      <dsp:txXfrm>
        <a:off x="2682942" y="590674"/>
        <a:ext cx="2350030" cy="835907"/>
      </dsp:txXfrm>
    </dsp:sp>
    <dsp:sp modelId="{98195679-2D85-47D5-AB9F-3B5B2468E710}">
      <dsp:nvSpPr>
        <dsp:cNvPr id="0" name=""/>
        <dsp:cNvSpPr/>
      </dsp:nvSpPr>
      <dsp:spPr>
        <a:xfrm>
          <a:off x="2682942" y="1426582"/>
          <a:ext cx="2350030" cy="1294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Bireysel hedefler önemlidir</a:t>
          </a:r>
          <a:endParaRPr lang="tr-TR" sz="2300" kern="1200" dirty="0"/>
        </a:p>
      </dsp:txBody>
      <dsp:txXfrm>
        <a:off x="2682942" y="1426582"/>
        <a:ext cx="2350030" cy="1294267"/>
      </dsp:txXfrm>
    </dsp:sp>
    <dsp:sp modelId="{C638508A-7B12-450B-AC4D-9DED2D1CBD51}">
      <dsp:nvSpPr>
        <dsp:cNvPr id="0" name=""/>
        <dsp:cNvSpPr/>
      </dsp:nvSpPr>
      <dsp:spPr>
        <a:xfrm>
          <a:off x="5361977" y="590674"/>
          <a:ext cx="2350030" cy="835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Liberal Yaklaşım</a:t>
          </a:r>
          <a:endParaRPr lang="tr-TR" sz="2300" kern="1200" dirty="0"/>
        </a:p>
      </dsp:txBody>
      <dsp:txXfrm>
        <a:off x="5361977" y="590674"/>
        <a:ext cx="2350030" cy="835907"/>
      </dsp:txXfrm>
    </dsp:sp>
    <dsp:sp modelId="{FAB81BAB-C854-4E56-829B-DE4E2A7442E7}">
      <dsp:nvSpPr>
        <dsp:cNvPr id="0" name=""/>
        <dsp:cNvSpPr/>
      </dsp:nvSpPr>
      <dsp:spPr>
        <a:xfrm>
          <a:off x="5361977" y="1426582"/>
          <a:ext cx="2350030" cy="1294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Küçük devlet</a:t>
          </a:r>
          <a:endParaRPr lang="tr-TR" sz="2300" kern="1200" dirty="0"/>
        </a:p>
      </dsp:txBody>
      <dsp:txXfrm>
        <a:off x="5361977" y="1426582"/>
        <a:ext cx="2350030" cy="1294267"/>
      </dsp:txXfrm>
    </dsp:sp>
    <dsp:sp modelId="{82A36BEE-F0F4-4248-BD7C-E22EC0F8711E}">
      <dsp:nvSpPr>
        <dsp:cNvPr id="0" name=""/>
        <dsp:cNvSpPr/>
      </dsp:nvSpPr>
      <dsp:spPr>
        <a:xfrm>
          <a:off x="8041011" y="590674"/>
          <a:ext cx="2350030" cy="835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Sosyal Demokrat Yaklaşım</a:t>
          </a:r>
          <a:endParaRPr lang="tr-TR" sz="2300" kern="1200" dirty="0"/>
        </a:p>
      </dsp:txBody>
      <dsp:txXfrm>
        <a:off x="8041011" y="590674"/>
        <a:ext cx="2350030" cy="835907"/>
      </dsp:txXfrm>
    </dsp:sp>
    <dsp:sp modelId="{8C8BEA11-3FEA-4F5E-812D-5CDCE81F3EFF}">
      <dsp:nvSpPr>
        <dsp:cNvPr id="0" name=""/>
        <dsp:cNvSpPr/>
      </dsp:nvSpPr>
      <dsp:spPr>
        <a:xfrm>
          <a:off x="8041011" y="1426582"/>
          <a:ext cx="2350030" cy="1294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Büyük devlet</a:t>
          </a:r>
          <a:endParaRPr lang="tr-TR" sz="2300" kern="1200" dirty="0"/>
        </a:p>
      </dsp:txBody>
      <dsp:txXfrm>
        <a:off x="8041011" y="1426582"/>
        <a:ext cx="2350030" cy="12942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6B43-CB49-4E4B-ADDB-E585CF04A2A9}">
      <dsp:nvSpPr>
        <dsp:cNvPr id="0" name=""/>
        <dsp:cNvSpPr/>
      </dsp:nvSpPr>
      <dsp:spPr>
        <a:xfrm>
          <a:off x="0" y="1103731"/>
          <a:ext cx="103949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1F213-B44F-4D34-B081-22040E78AD4D}">
      <dsp:nvSpPr>
        <dsp:cNvPr id="0" name=""/>
        <dsp:cNvSpPr/>
      </dsp:nvSpPr>
      <dsp:spPr>
        <a:xfrm>
          <a:off x="2702687" y="0"/>
          <a:ext cx="7692263" cy="110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93345" rIns="93345" bIns="93345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kern="1200" dirty="0" smtClean="0"/>
            <a:t>Kanun Önünde Eşitlik</a:t>
          </a:r>
          <a:endParaRPr lang="tr-TR" sz="4900" kern="1200" dirty="0"/>
        </a:p>
      </dsp:txBody>
      <dsp:txXfrm>
        <a:off x="2702687" y="0"/>
        <a:ext cx="7692263" cy="1103731"/>
      </dsp:txXfrm>
    </dsp:sp>
    <dsp:sp modelId="{39A520CA-F8A3-4E8A-8E9D-8FC14E07DC6D}">
      <dsp:nvSpPr>
        <dsp:cNvPr id="0" name=""/>
        <dsp:cNvSpPr/>
      </dsp:nvSpPr>
      <dsp:spPr>
        <a:xfrm>
          <a:off x="0" y="0"/>
          <a:ext cx="2702687" cy="11037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kern="1200" dirty="0" smtClean="0"/>
            <a:t>Madde 10</a:t>
          </a:r>
          <a:endParaRPr lang="tr-TR" sz="4900" kern="1200" dirty="0"/>
        </a:p>
      </dsp:txBody>
      <dsp:txXfrm>
        <a:off x="53889" y="53889"/>
        <a:ext cx="2594909" cy="1049842"/>
      </dsp:txXfrm>
    </dsp:sp>
    <dsp:sp modelId="{2FA80376-3BB8-4A24-BD67-4C8D432E5893}">
      <dsp:nvSpPr>
        <dsp:cNvPr id="0" name=""/>
        <dsp:cNvSpPr/>
      </dsp:nvSpPr>
      <dsp:spPr>
        <a:xfrm>
          <a:off x="0" y="1103731"/>
          <a:ext cx="10394950" cy="220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0" kern="1200" dirty="0" smtClean="0">
              <a:solidFill>
                <a:schemeClr val="tx1"/>
              </a:solidFill>
            </a:rPr>
            <a:t>Hiçbir kişiye, aileye, zümreye veya sınıfa İMTİYAZ tanınamaz.</a:t>
          </a:r>
          <a:endParaRPr lang="tr-TR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0" kern="1200" dirty="0" smtClean="0"/>
            <a:t>Devlet organları ve idare makamları bütün işlemlerinde kanun önünde EŞİTLİK İLKESİNE uygun olarak hareket etmek zorundadırlar.</a:t>
          </a:r>
          <a:endParaRPr lang="tr-TR" sz="2800" b="0" kern="1200" dirty="0"/>
        </a:p>
      </dsp:txBody>
      <dsp:txXfrm>
        <a:off x="0" y="1103731"/>
        <a:ext cx="10394950" cy="22077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117F1-5000-4CD6-B580-3BC53262B68D}">
      <dsp:nvSpPr>
        <dsp:cNvPr id="0" name=""/>
        <dsp:cNvSpPr/>
      </dsp:nvSpPr>
      <dsp:spPr>
        <a:xfrm>
          <a:off x="1324112" y="780"/>
          <a:ext cx="1408495" cy="1408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Kur Koruma</a:t>
          </a:r>
          <a:endParaRPr lang="tr-TR" sz="2100" kern="1200" dirty="0"/>
        </a:p>
      </dsp:txBody>
      <dsp:txXfrm>
        <a:off x="1530381" y="207049"/>
        <a:ext cx="995957" cy="995957"/>
      </dsp:txXfrm>
    </dsp:sp>
    <dsp:sp modelId="{94A2CF1F-BBE9-4FB8-A297-39F2E5321111}">
      <dsp:nvSpPr>
        <dsp:cNvPr id="0" name=""/>
        <dsp:cNvSpPr/>
      </dsp:nvSpPr>
      <dsp:spPr>
        <a:xfrm rot="10800000">
          <a:off x="1781873" y="1591147"/>
          <a:ext cx="492973" cy="3855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E1C49-6BA9-4A09-919A-506C7315601E}">
      <dsp:nvSpPr>
        <dsp:cNvPr id="0" name=""/>
        <dsp:cNvSpPr/>
      </dsp:nvSpPr>
      <dsp:spPr>
        <a:xfrm>
          <a:off x="1558627" y="2136763"/>
          <a:ext cx="939466" cy="939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KV İstisnası</a:t>
          </a:r>
          <a:endParaRPr lang="tr-TR" sz="1200" kern="1200" dirty="0"/>
        </a:p>
      </dsp:txBody>
      <dsp:txXfrm>
        <a:off x="1696209" y="2274345"/>
        <a:ext cx="664302" cy="664302"/>
      </dsp:txXfrm>
    </dsp:sp>
    <dsp:sp modelId="{67096685-0ED2-497C-AB8C-0379E8A3DDCC}">
      <dsp:nvSpPr>
        <dsp:cNvPr id="0" name=""/>
        <dsp:cNvSpPr/>
      </dsp:nvSpPr>
      <dsp:spPr>
        <a:xfrm rot="5400000">
          <a:off x="2849157" y="2413712"/>
          <a:ext cx="492973" cy="3855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E03A6-EBAE-46BA-B6BF-5525E57599AE}">
      <dsp:nvSpPr>
        <dsp:cNvPr id="0" name=""/>
        <dsp:cNvSpPr/>
      </dsp:nvSpPr>
      <dsp:spPr>
        <a:xfrm>
          <a:off x="3671370" y="2136763"/>
          <a:ext cx="939466" cy="939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Stopaj Muafiyeti</a:t>
          </a:r>
          <a:endParaRPr lang="tr-TR" sz="1200" kern="1200" dirty="0"/>
        </a:p>
      </dsp:txBody>
      <dsp:txXfrm>
        <a:off x="3808952" y="2274345"/>
        <a:ext cx="664302" cy="664302"/>
      </dsp:txXfrm>
    </dsp:sp>
    <dsp:sp modelId="{EA6AC412-6681-4276-84D9-B3081274E50D}">
      <dsp:nvSpPr>
        <dsp:cNvPr id="0" name=""/>
        <dsp:cNvSpPr/>
      </dsp:nvSpPr>
      <dsp:spPr>
        <a:xfrm>
          <a:off x="3894616" y="1452065"/>
          <a:ext cx="492973" cy="3855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80AC2-77DC-492B-9AA9-B4910ED8FD2D}">
      <dsp:nvSpPr>
        <dsp:cNvPr id="0" name=""/>
        <dsp:cNvSpPr/>
      </dsp:nvSpPr>
      <dsp:spPr>
        <a:xfrm>
          <a:off x="3671370" y="235294"/>
          <a:ext cx="939466" cy="939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BSMV Muafiyeti</a:t>
          </a:r>
          <a:endParaRPr lang="tr-TR" sz="1200" kern="1200" dirty="0"/>
        </a:p>
      </dsp:txBody>
      <dsp:txXfrm>
        <a:off x="3808952" y="372876"/>
        <a:ext cx="664302" cy="664302"/>
      </dsp:txXfrm>
    </dsp:sp>
    <dsp:sp modelId="{39CDF9EF-A653-497C-ABBA-7A7D24D73A00}">
      <dsp:nvSpPr>
        <dsp:cNvPr id="0" name=""/>
        <dsp:cNvSpPr/>
      </dsp:nvSpPr>
      <dsp:spPr>
        <a:xfrm rot="5400000">
          <a:off x="4961900" y="512243"/>
          <a:ext cx="492973" cy="3855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1E1A5-9F74-4301-9FE4-613DE759845D}">
      <dsp:nvSpPr>
        <dsp:cNvPr id="0" name=""/>
        <dsp:cNvSpPr/>
      </dsp:nvSpPr>
      <dsp:spPr>
        <a:xfrm>
          <a:off x="5784113" y="235294"/>
          <a:ext cx="939466" cy="939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Komisyon Muafiyeti</a:t>
          </a:r>
          <a:endParaRPr lang="tr-TR" sz="1200" kern="1200" dirty="0"/>
        </a:p>
      </dsp:txBody>
      <dsp:txXfrm>
        <a:off x="5921695" y="372876"/>
        <a:ext cx="664302" cy="664302"/>
      </dsp:txXfrm>
    </dsp:sp>
    <dsp:sp modelId="{FBC43A0F-00A4-461C-9D6C-E1F9BA662D36}">
      <dsp:nvSpPr>
        <dsp:cNvPr id="0" name=""/>
        <dsp:cNvSpPr/>
      </dsp:nvSpPr>
      <dsp:spPr>
        <a:xfrm rot="10800000">
          <a:off x="6007359" y="1473890"/>
          <a:ext cx="492973" cy="3855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F5222-1E0F-435F-B460-446C6FC0F492}">
      <dsp:nvSpPr>
        <dsp:cNvPr id="0" name=""/>
        <dsp:cNvSpPr/>
      </dsp:nvSpPr>
      <dsp:spPr>
        <a:xfrm>
          <a:off x="5784113" y="2136763"/>
          <a:ext cx="939466" cy="939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Net Getiri Garantisi</a:t>
          </a:r>
          <a:endParaRPr lang="tr-TR" sz="1200" kern="1200" dirty="0"/>
        </a:p>
      </dsp:txBody>
      <dsp:txXfrm>
        <a:off x="5921695" y="2274345"/>
        <a:ext cx="664302" cy="664302"/>
      </dsp:txXfrm>
    </dsp:sp>
    <dsp:sp modelId="{D637CFC4-6BC8-4AED-B026-9A239177FD34}">
      <dsp:nvSpPr>
        <dsp:cNvPr id="0" name=""/>
        <dsp:cNvSpPr/>
      </dsp:nvSpPr>
      <dsp:spPr>
        <a:xfrm rot="5400000">
          <a:off x="6957386" y="2413712"/>
          <a:ext cx="492973" cy="3855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CF4C7-63C1-4C05-AE4B-5403A489A08B}">
      <dsp:nvSpPr>
        <dsp:cNvPr id="0" name=""/>
        <dsp:cNvSpPr/>
      </dsp:nvSpPr>
      <dsp:spPr>
        <a:xfrm>
          <a:off x="7662341" y="1902249"/>
          <a:ext cx="1408495" cy="1408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Toplam</a:t>
          </a:r>
          <a:endParaRPr lang="tr-T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155 milyar TL</a:t>
          </a:r>
          <a:endParaRPr lang="tr-TR" sz="1600" kern="1200" dirty="0"/>
        </a:p>
      </dsp:txBody>
      <dsp:txXfrm>
        <a:off x="7868610" y="2108518"/>
        <a:ext cx="995957" cy="9959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773E0-F36D-4E2F-A2D6-C3C221A9A66A}">
      <dsp:nvSpPr>
        <dsp:cNvPr id="0" name=""/>
        <dsp:cNvSpPr/>
      </dsp:nvSpPr>
      <dsp:spPr>
        <a:xfrm rot="5400000">
          <a:off x="237159" y="1647882"/>
          <a:ext cx="887795" cy="10107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0029A-BC51-4ED1-8E2F-C95308B82C35}">
      <dsp:nvSpPr>
        <dsp:cNvPr id="0" name=""/>
        <dsp:cNvSpPr/>
      </dsp:nvSpPr>
      <dsp:spPr>
        <a:xfrm>
          <a:off x="1947" y="663743"/>
          <a:ext cx="1494524" cy="10461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2022 Yılı MYB Vergi Gelirleri</a:t>
          </a:r>
          <a:endParaRPr lang="tr-TR" sz="1900" kern="1200" dirty="0"/>
        </a:p>
      </dsp:txBody>
      <dsp:txXfrm>
        <a:off x="53023" y="714819"/>
        <a:ext cx="1392372" cy="943966"/>
      </dsp:txXfrm>
    </dsp:sp>
    <dsp:sp modelId="{6BC19C82-6DBA-4E2F-AFF6-7358FBB65597}">
      <dsp:nvSpPr>
        <dsp:cNvPr id="0" name=""/>
        <dsp:cNvSpPr/>
      </dsp:nvSpPr>
      <dsp:spPr>
        <a:xfrm>
          <a:off x="1496472" y="763515"/>
          <a:ext cx="1086974" cy="84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1,2 trilyon TL</a:t>
          </a:r>
          <a:endParaRPr lang="tr-TR" sz="1500" kern="1200" dirty="0"/>
        </a:p>
      </dsp:txBody>
      <dsp:txXfrm>
        <a:off x="1496472" y="763515"/>
        <a:ext cx="1086974" cy="845519"/>
      </dsp:txXfrm>
    </dsp:sp>
    <dsp:sp modelId="{B754A5A0-8DB6-4AD3-8FA1-920677FD9B4E}">
      <dsp:nvSpPr>
        <dsp:cNvPr id="0" name=""/>
        <dsp:cNvSpPr/>
      </dsp:nvSpPr>
      <dsp:spPr>
        <a:xfrm>
          <a:off x="1241067" y="1838880"/>
          <a:ext cx="1494524" cy="10461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KKM’nin</a:t>
          </a:r>
          <a:r>
            <a:rPr lang="tr-TR" sz="1900" kern="1200" dirty="0" smtClean="0"/>
            <a:t> payı</a:t>
          </a:r>
          <a:endParaRPr lang="tr-TR" sz="1900" kern="1200" dirty="0"/>
        </a:p>
      </dsp:txBody>
      <dsp:txXfrm>
        <a:off x="1292143" y="1889956"/>
        <a:ext cx="1392372" cy="943966"/>
      </dsp:txXfrm>
    </dsp:sp>
    <dsp:sp modelId="{6899F8A1-58A0-4D04-AA87-DC2F7327498B}">
      <dsp:nvSpPr>
        <dsp:cNvPr id="0" name=""/>
        <dsp:cNvSpPr/>
      </dsp:nvSpPr>
      <dsp:spPr>
        <a:xfrm>
          <a:off x="2735591" y="1938651"/>
          <a:ext cx="1086974" cy="84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%12</a:t>
          </a:r>
          <a:endParaRPr lang="tr-TR" sz="2700" kern="1200" dirty="0"/>
        </a:p>
      </dsp:txBody>
      <dsp:txXfrm>
        <a:off x="2735591" y="1938651"/>
        <a:ext cx="1086974" cy="8455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11D02-D4C3-42B7-B491-C6262C6F6833}">
      <dsp:nvSpPr>
        <dsp:cNvPr id="0" name=""/>
        <dsp:cNvSpPr/>
      </dsp:nvSpPr>
      <dsp:spPr>
        <a:xfrm>
          <a:off x="2382772" y="647628"/>
          <a:ext cx="5972661" cy="30866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037DE-DF18-47BA-8A6D-B72BB9A25B84}">
      <dsp:nvSpPr>
        <dsp:cNvPr id="0" name=""/>
        <dsp:cNvSpPr/>
      </dsp:nvSpPr>
      <dsp:spPr>
        <a:xfrm>
          <a:off x="2561265" y="1008614"/>
          <a:ext cx="2773511" cy="264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Olumlu Yönler</a:t>
          </a:r>
          <a:endParaRPr lang="tr-T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mtClean="0"/>
            <a:t>Mevduatların </a:t>
          </a:r>
          <a:r>
            <a:rPr lang="tr-TR" sz="2000" kern="1200" dirty="0" smtClean="0"/>
            <a:t>vadesini uzatma</a:t>
          </a:r>
          <a:endParaRPr lang="tr-TR" sz="2000" kern="1200" dirty="0"/>
        </a:p>
      </dsp:txBody>
      <dsp:txXfrm>
        <a:off x="2561265" y="1008614"/>
        <a:ext cx="2773511" cy="2640578"/>
      </dsp:txXfrm>
    </dsp:sp>
    <dsp:sp modelId="{9D93A4E1-4E83-4D57-AA59-7B816DAA5037}">
      <dsp:nvSpPr>
        <dsp:cNvPr id="0" name=""/>
        <dsp:cNvSpPr/>
      </dsp:nvSpPr>
      <dsp:spPr>
        <a:xfrm>
          <a:off x="5396563" y="1008614"/>
          <a:ext cx="2773511" cy="264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Olumsuz Yönler</a:t>
          </a:r>
          <a:endParaRPr lang="tr-T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Finansal ürünler arasında vergi /getiri takozu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Enflasyon altında getiri nedeniyle finans dışı ürünlere kaçış</a:t>
          </a:r>
          <a:endParaRPr lang="tr-TR" sz="2000" kern="1200" dirty="0"/>
        </a:p>
      </dsp:txBody>
      <dsp:txXfrm>
        <a:off x="5396563" y="1008614"/>
        <a:ext cx="2773511" cy="2640578"/>
      </dsp:txXfrm>
    </dsp:sp>
    <dsp:sp modelId="{1E8D9B0D-95D8-4B5B-929D-1767D6863B29}">
      <dsp:nvSpPr>
        <dsp:cNvPr id="0" name=""/>
        <dsp:cNvSpPr/>
      </dsp:nvSpPr>
      <dsp:spPr>
        <a:xfrm>
          <a:off x="1764910" y="29925"/>
          <a:ext cx="1167071" cy="1167071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4110D-576A-4E33-B24E-F0DAD5FD6753}">
      <dsp:nvSpPr>
        <dsp:cNvPr id="0" name=""/>
        <dsp:cNvSpPr/>
      </dsp:nvSpPr>
      <dsp:spPr>
        <a:xfrm>
          <a:off x="7531617" y="449632"/>
          <a:ext cx="1098420" cy="37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027AF-E977-446A-8EE1-107A61C35226}">
      <dsp:nvSpPr>
        <dsp:cNvPr id="0" name=""/>
        <dsp:cNvSpPr/>
      </dsp:nvSpPr>
      <dsp:spPr>
        <a:xfrm>
          <a:off x="5369102" y="1014260"/>
          <a:ext cx="686" cy="2522006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E91FE-1FF4-45CD-ADA7-D6B6A436E23A}">
      <dsp:nvSpPr>
        <dsp:cNvPr id="0" name=""/>
        <dsp:cNvSpPr/>
      </dsp:nvSpPr>
      <dsp:spPr>
        <a:xfrm>
          <a:off x="0" y="348307"/>
          <a:ext cx="4579257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Enflasyon beklentileri artıyor</a:t>
          </a:r>
          <a:endParaRPr lang="tr-TR" sz="3600" kern="1200" dirty="0"/>
        </a:p>
      </dsp:txBody>
      <dsp:txXfrm>
        <a:off x="70537" y="418844"/>
        <a:ext cx="4438183" cy="1303875"/>
      </dsp:txXfrm>
    </dsp:sp>
    <dsp:sp modelId="{AA46A8E6-94F7-47D1-885D-B9180D8CE22B}">
      <dsp:nvSpPr>
        <dsp:cNvPr id="0" name=""/>
        <dsp:cNvSpPr/>
      </dsp:nvSpPr>
      <dsp:spPr>
        <a:xfrm>
          <a:off x="0" y="1980457"/>
          <a:ext cx="4579257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Tahminler arası sapma artıyor</a:t>
          </a:r>
          <a:endParaRPr lang="tr-TR" sz="3600" kern="1200" dirty="0"/>
        </a:p>
      </dsp:txBody>
      <dsp:txXfrm>
        <a:off x="70537" y="2050994"/>
        <a:ext cx="4438183" cy="13038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A7EA3-6EA6-44FB-A2F6-8B3130654F3E}">
      <dsp:nvSpPr>
        <dsp:cNvPr id="0" name=""/>
        <dsp:cNvSpPr/>
      </dsp:nvSpPr>
      <dsp:spPr>
        <a:xfrm>
          <a:off x="6156" y="1789495"/>
          <a:ext cx="4992743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Rusya- Ukrayna savaşının devamı</a:t>
          </a:r>
          <a:endParaRPr lang="tr-TR" sz="2700" kern="1200" dirty="0"/>
        </a:p>
      </dsp:txBody>
      <dsp:txXfrm>
        <a:off x="50721" y="1834060"/>
        <a:ext cx="4903613" cy="1432425"/>
      </dsp:txXfrm>
    </dsp:sp>
    <dsp:sp modelId="{58798AE7-4DD4-42F2-87F1-927CD44D8D4A}">
      <dsp:nvSpPr>
        <dsp:cNvPr id="0" name=""/>
        <dsp:cNvSpPr/>
      </dsp:nvSpPr>
      <dsp:spPr>
        <a:xfrm>
          <a:off x="6156" y="473"/>
          <a:ext cx="1575992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Emtia şokları</a:t>
          </a:r>
          <a:endParaRPr lang="tr-TR" sz="2100" kern="1200" dirty="0"/>
        </a:p>
      </dsp:txBody>
      <dsp:txXfrm>
        <a:off x="50721" y="45038"/>
        <a:ext cx="1486862" cy="1432425"/>
      </dsp:txXfrm>
    </dsp:sp>
    <dsp:sp modelId="{18E99329-2C1B-415C-B952-82945EAAE1E8}">
      <dsp:nvSpPr>
        <dsp:cNvPr id="0" name=""/>
        <dsp:cNvSpPr/>
      </dsp:nvSpPr>
      <dsp:spPr>
        <a:xfrm>
          <a:off x="1714532" y="473"/>
          <a:ext cx="1575992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Turizm gelirlerinde azalma</a:t>
          </a:r>
          <a:endParaRPr lang="tr-TR" sz="2100" kern="1200" dirty="0"/>
        </a:p>
      </dsp:txBody>
      <dsp:txXfrm>
        <a:off x="1759097" y="45038"/>
        <a:ext cx="1486862" cy="1432425"/>
      </dsp:txXfrm>
    </dsp:sp>
    <dsp:sp modelId="{06780C9E-4778-435E-88BF-46E38F9612B7}">
      <dsp:nvSpPr>
        <dsp:cNvPr id="0" name=""/>
        <dsp:cNvSpPr/>
      </dsp:nvSpPr>
      <dsp:spPr>
        <a:xfrm>
          <a:off x="3422907" y="473"/>
          <a:ext cx="1575992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Dış ticarette daralma</a:t>
          </a:r>
          <a:endParaRPr lang="tr-TR" sz="2100" kern="1200" dirty="0"/>
        </a:p>
      </dsp:txBody>
      <dsp:txXfrm>
        <a:off x="3467472" y="45038"/>
        <a:ext cx="1486862" cy="1432425"/>
      </dsp:txXfrm>
    </dsp:sp>
    <dsp:sp modelId="{D4581F81-6D4E-42A8-B6AE-4B673FFCFD08}">
      <dsp:nvSpPr>
        <dsp:cNvPr id="0" name=""/>
        <dsp:cNvSpPr/>
      </dsp:nvSpPr>
      <dsp:spPr>
        <a:xfrm>
          <a:off x="5263666" y="1789495"/>
          <a:ext cx="3284367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Küresel Para Politikası</a:t>
          </a:r>
          <a:endParaRPr lang="tr-TR" sz="2700" kern="1200" dirty="0"/>
        </a:p>
      </dsp:txBody>
      <dsp:txXfrm>
        <a:off x="5308231" y="1834060"/>
        <a:ext cx="3195237" cy="1432425"/>
      </dsp:txXfrm>
    </dsp:sp>
    <dsp:sp modelId="{4C7E5E33-335A-427B-8870-98664CFF083A}">
      <dsp:nvSpPr>
        <dsp:cNvPr id="0" name=""/>
        <dsp:cNvSpPr/>
      </dsp:nvSpPr>
      <dsp:spPr>
        <a:xfrm>
          <a:off x="5263666" y="473"/>
          <a:ext cx="1575992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Yüksek faiz artışları</a:t>
          </a:r>
          <a:endParaRPr lang="tr-TR" sz="2100" kern="1200" dirty="0"/>
        </a:p>
      </dsp:txBody>
      <dsp:txXfrm>
        <a:off x="5308231" y="45038"/>
        <a:ext cx="1486862" cy="1432425"/>
      </dsp:txXfrm>
    </dsp:sp>
    <dsp:sp modelId="{7A33CF45-3864-4B44-A9CA-268A55B2F189}">
      <dsp:nvSpPr>
        <dsp:cNvPr id="0" name=""/>
        <dsp:cNvSpPr/>
      </dsp:nvSpPr>
      <dsp:spPr>
        <a:xfrm>
          <a:off x="6972042" y="473"/>
          <a:ext cx="1575992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Bilançoda hızlı küçülme</a:t>
          </a:r>
          <a:endParaRPr lang="tr-TR" sz="2100" kern="1200" dirty="0"/>
        </a:p>
      </dsp:txBody>
      <dsp:txXfrm>
        <a:off x="7016607" y="45038"/>
        <a:ext cx="1486862" cy="1432425"/>
      </dsp:txXfrm>
    </dsp:sp>
    <dsp:sp modelId="{88916D46-462A-4A3B-91E4-43CA8602CBB1}">
      <dsp:nvSpPr>
        <dsp:cNvPr id="0" name=""/>
        <dsp:cNvSpPr/>
      </dsp:nvSpPr>
      <dsp:spPr>
        <a:xfrm>
          <a:off x="8812801" y="1789495"/>
          <a:ext cx="1575992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err="1" smtClean="0"/>
            <a:t>Pandemi</a:t>
          </a:r>
          <a:endParaRPr lang="tr-TR" sz="2700" kern="1200" dirty="0"/>
        </a:p>
      </dsp:txBody>
      <dsp:txXfrm>
        <a:off x="8857366" y="1834060"/>
        <a:ext cx="1486862" cy="1432425"/>
      </dsp:txXfrm>
    </dsp:sp>
    <dsp:sp modelId="{49392BB9-7A81-494B-96A7-863DD0D4E554}">
      <dsp:nvSpPr>
        <dsp:cNvPr id="0" name=""/>
        <dsp:cNvSpPr/>
      </dsp:nvSpPr>
      <dsp:spPr>
        <a:xfrm>
          <a:off x="8812801" y="473"/>
          <a:ext cx="1575992" cy="152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Tedarik Zincirleri</a:t>
          </a:r>
          <a:endParaRPr lang="tr-TR" sz="2100" kern="1200" dirty="0"/>
        </a:p>
      </dsp:txBody>
      <dsp:txXfrm>
        <a:off x="8857366" y="45038"/>
        <a:ext cx="1486862" cy="14324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CAEF-52C3-4777-ADF1-31D30FBF59DB}">
      <dsp:nvSpPr>
        <dsp:cNvPr id="0" name=""/>
        <dsp:cNvSpPr/>
      </dsp:nvSpPr>
      <dsp:spPr>
        <a:xfrm>
          <a:off x="0" y="53987"/>
          <a:ext cx="10394950" cy="151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300" kern="1200" dirty="0" err="1" smtClean="0"/>
            <a:t>KKM’den</a:t>
          </a:r>
          <a:r>
            <a:rPr lang="tr-TR" sz="6300" kern="1200" dirty="0" smtClean="0"/>
            <a:t> çıkış nasıl olacak?</a:t>
          </a:r>
          <a:endParaRPr lang="tr-TR" sz="6300" kern="1200" dirty="0"/>
        </a:p>
      </dsp:txBody>
      <dsp:txXfrm>
        <a:off x="73764" y="127751"/>
        <a:ext cx="10247422" cy="1363527"/>
      </dsp:txXfrm>
    </dsp:sp>
    <dsp:sp modelId="{5C1071D3-AA8E-486F-97BC-8A7DB97C71A4}">
      <dsp:nvSpPr>
        <dsp:cNvPr id="0" name=""/>
        <dsp:cNvSpPr/>
      </dsp:nvSpPr>
      <dsp:spPr>
        <a:xfrm>
          <a:off x="0" y="1746482"/>
          <a:ext cx="10394950" cy="151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300" kern="1200" dirty="0" smtClean="0"/>
            <a:t>Politika çerçevesi ne olacak?</a:t>
          </a:r>
          <a:endParaRPr lang="tr-TR" sz="6300" kern="1200" dirty="0"/>
        </a:p>
      </dsp:txBody>
      <dsp:txXfrm>
        <a:off x="73764" y="1820246"/>
        <a:ext cx="10247422" cy="1363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CF6A-F4C1-45A7-BFB1-867CDE5BCDF8}">
      <dsp:nvSpPr>
        <dsp:cNvPr id="0" name=""/>
        <dsp:cNvSpPr/>
      </dsp:nvSpPr>
      <dsp:spPr>
        <a:xfrm>
          <a:off x="3908" y="614796"/>
          <a:ext cx="2350030" cy="940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Gider Politikası</a:t>
          </a:r>
          <a:endParaRPr lang="tr-TR" sz="2600" kern="1200" dirty="0"/>
        </a:p>
      </dsp:txBody>
      <dsp:txXfrm>
        <a:off x="3908" y="614796"/>
        <a:ext cx="2350030" cy="940012"/>
      </dsp:txXfrm>
    </dsp:sp>
    <dsp:sp modelId="{F791FD34-6E3A-4E2E-B0D4-B02187DE134F}">
      <dsp:nvSpPr>
        <dsp:cNvPr id="0" name=""/>
        <dsp:cNvSpPr/>
      </dsp:nvSpPr>
      <dsp:spPr>
        <a:xfrm>
          <a:off x="3908" y="1554808"/>
          <a:ext cx="235003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C1253-5601-4473-B407-2BB1BD9CB5C8}">
      <dsp:nvSpPr>
        <dsp:cNvPr id="0" name=""/>
        <dsp:cNvSpPr/>
      </dsp:nvSpPr>
      <dsp:spPr>
        <a:xfrm>
          <a:off x="2682942" y="614796"/>
          <a:ext cx="2350030" cy="940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Gelir Politikası</a:t>
          </a:r>
          <a:endParaRPr lang="tr-TR" sz="2600" kern="1200" dirty="0"/>
        </a:p>
      </dsp:txBody>
      <dsp:txXfrm>
        <a:off x="2682942" y="614796"/>
        <a:ext cx="2350030" cy="940012"/>
      </dsp:txXfrm>
    </dsp:sp>
    <dsp:sp modelId="{B28C719A-94FE-4DC7-BE68-BCB1B6E98EBD}">
      <dsp:nvSpPr>
        <dsp:cNvPr id="0" name=""/>
        <dsp:cNvSpPr/>
      </dsp:nvSpPr>
      <dsp:spPr>
        <a:xfrm>
          <a:off x="2682942" y="1554808"/>
          <a:ext cx="235003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3D72F-E707-437E-9150-8AB8899BDACC}">
      <dsp:nvSpPr>
        <dsp:cNvPr id="0" name=""/>
        <dsp:cNvSpPr/>
      </dsp:nvSpPr>
      <dsp:spPr>
        <a:xfrm>
          <a:off x="5361977" y="614796"/>
          <a:ext cx="2350030" cy="940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Borçlanma Politikası</a:t>
          </a:r>
          <a:endParaRPr lang="tr-TR" sz="2600" kern="1200" dirty="0"/>
        </a:p>
      </dsp:txBody>
      <dsp:txXfrm>
        <a:off x="5361977" y="614796"/>
        <a:ext cx="2350030" cy="940012"/>
      </dsp:txXfrm>
    </dsp:sp>
    <dsp:sp modelId="{D19A579D-C77A-4124-98C4-A984F370D4AB}">
      <dsp:nvSpPr>
        <dsp:cNvPr id="0" name=""/>
        <dsp:cNvSpPr/>
      </dsp:nvSpPr>
      <dsp:spPr>
        <a:xfrm>
          <a:off x="5361977" y="1554808"/>
          <a:ext cx="235003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E486E-9C0A-448C-A05D-9552C8A010BE}">
      <dsp:nvSpPr>
        <dsp:cNvPr id="0" name=""/>
        <dsp:cNvSpPr/>
      </dsp:nvSpPr>
      <dsp:spPr>
        <a:xfrm>
          <a:off x="8041011" y="614796"/>
          <a:ext cx="2350030" cy="940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Düzenlemeler</a:t>
          </a:r>
          <a:endParaRPr lang="tr-TR" sz="2600" kern="1200" dirty="0"/>
        </a:p>
      </dsp:txBody>
      <dsp:txXfrm>
        <a:off x="8041011" y="614796"/>
        <a:ext cx="2350030" cy="940012"/>
      </dsp:txXfrm>
    </dsp:sp>
    <dsp:sp modelId="{1AEE3D58-27A9-4C8F-AF5B-3241581800E5}">
      <dsp:nvSpPr>
        <dsp:cNvPr id="0" name=""/>
        <dsp:cNvSpPr/>
      </dsp:nvSpPr>
      <dsp:spPr>
        <a:xfrm>
          <a:off x="8041011" y="1554808"/>
          <a:ext cx="235003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47FD9-C7BF-4DE0-9D48-ED485DBC0A60}">
      <dsp:nvSpPr>
        <dsp:cNvPr id="0" name=""/>
        <dsp:cNvSpPr/>
      </dsp:nvSpPr>
      <dsp:spPr>
        <a:xfrm>
          <a:off x="877503" y="0"/>
          <a:ext cx="2119375" cy="158953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1133B-B740-4863-AFCB-913A302140FA}">
      <dsp:nvSpPr>
        <dsp:cNvPr id="0" name=""/>
        <dsp:cNvSpPr/>
      </dsp:nvSpPr>
      <dsp:spPr>
        <a:xfrm>
          <a:off x="3060461" y="0"/>
          <a:ext cx="5821172" cy="158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0" rIns="391160" bIns="39116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kern="1200" dirty="0" smtClean="0"/>
            <a:t>Mali Sübvansiyon</a:t>
          </a:r>
          <a:endParaRPr lang="tr-TR" sz="5500" kern="1200" dirty="0"/>
        </a:p>
      </dsp:txBody>
      <dsp:txXfrm>
        <a:off x="3060461" y="0"/>
        <a:ext cx="5821172" cy="1589532"/>
      </dsp:txXfrm>
    </dsp:sp>
    <dsp:sp modelId="{A436CE78-DA2B-4861-AFE5-CDDE3B500102}">
      <dsp:nvSpPr>
        <dsp:cNvPr id="0" name=""/>
        <dsp:cNvSpPr/>
      </dsp:nvSpPr>
      <dsp:spPr>
        <a:xfrm>
          <a:off x="1513316" y="1721993"/>
          <a:ext cx="2119375" cy="158953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F9F86-1288-49DA-9FD0-490695CCCC51}">
      <dsp:nvSpPr>
        <dsp:cNvPr id="0" name=""/>
        <dsp:cNvSpPr/>
      </dsp:nvSpPr>
      <dsp:spPr>
        <a:xfrm>
          <a:off x="3696274" y="1721993"/>
          <a:ext cx="5821172" cy="158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0" rIns="391160" bIns="39116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kern="1200" dirty="0" smtClean="0"/>
            <a:t>Faiz Artışı</a:t>
          </a:r>
          <a:endParaRPr lang="tr-TR" sz="5500" kern="1200" dirty="0"/>
        </a:p>
      </dsp:txBody>
      <dsp:txXfrm>
        <a:off x="3696274" y="1721993"/>
        <a:ext cx="5821172" cy="1589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92230-75AD-4F1D-B53F-642ECDD886B9}">
      <dsp:nvSpPr>
        <dsp:cNvPr id="0" name=""/>
        <dsp:cNvSpPr/>
      </dsp:nvSpPr>
      <dsp:spPr>
        <a:xfrm>
          <a:off x="1372" y="787762"/>
          <a:ext cx="1725140" cy="997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22-24 Aralık 2021</a:t>
          </a:r>
          <a:endParaRPr lang="tr-TR" sz="1700" kern="1200" dirty="0"/>
        </a:p>
      </dsp:txBody>
      <dsp:txXfrm>
        <a:off x="1372" y="787762"/>
        <a:ext cx="1725140" cy="664999"/>
      </dsp:txXfrm>
    </dsp:sp>
    <dsp:sp modelId="{2E7321D2-A88D-418A-8D30-C64CEBBD95F3}">
      <dsp:nvSpPr>
        <dsp:cNvPr id="0" name=""/>
        <dsp:cNvSpPr/>
      </dsp:nvSpPr>
      <dsp:spPr>
        <a:xfrm>
          <a:off x="354714" y="1452762"/>
          <a:ext cx="1725140" cy="107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Ort. Kur: 11,88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KKM: 29 Milyar TL</a:t>
          </a:r>
          <a:endParaRPr lang="tr-TR" sz="1700" kern="1200" dirty="0"/>
        </a:p>
      </dsp:txBody>
      <dsp:txXfrm>
        <a:off x="386083" y="1484131"/>
        <a:ext cx="1662402" cy="1008262"/>
      </dsp:txXfrm>
    </dsp:sp>
    <dsp:sp modelId="{FBDD22E1-98AB-4283-ABE8-21BE1A50E522}">
      <dsp:nvSpPr>
        <dsp:cNvPr id="0" name=""/>
        <dsp:cNvSpPr/>
      </dsp:nvSpPr>
      <dsp:spPr>
        <a:xfrm>
          <a:off x="1988038" y="905507"/>
          <a:ext cx="554433" cy="429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1988038" y="991409"/>
        <a:ext cx="425580" cy="257706"/>
      </dsp:txXfrm>
    </dsp:sp>
    <dsp:sp modelId="{956F1E23-1BB0-47EE-B527-25A8D629775D}">
      <dsp:nvSpPr>
        <dsp:cNvPr id="0" name=""/>
        <dsp:cNvSpPr/>
      </dsp:nvSpPr>
      <dsp:spPr>
        <a:xfrm>
          <a:off x="2772613" y="787762"/>
          <a:ext cx="1725140" cy="997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21 Mart 2022</a:t>
          </a:r>
          <a:endParaRPr lang="tr-TR" sz="1700" kern="1200" dirty="0"/>
        </a:p>
      </dsp:txBody>
      <dsp:txXfrm>
        <a:off x="2772613" y="787762"/>
        <a:ext cx="1725140" cy="664999"/>
      </dsp:txXfrm>
    </dsp:sp>
    <dsp:sp modelId="{48EAD707-AA05-4FA2-B68A-2D15D21B20B9}">
      <dsp:nvSpPr>
        <dsp:cNvPr id="0" name=""/>
        <dsp:cNvSpPr/>
      </dsp:nvSpPr>
      <dsp:spPr>
        <a:xfrm>
          <a:off x="3125955" y="1452762"/>
          <a:ext cx="1725140" cy="107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Kur: 14,82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Kurdaki değişim %25</a:t>
          </a:r>
          <a:endParaRPr lang="tr-TR" sz="1700" kern="1200" dirty="0"/>
        </a:p>
      </dsp:txBody>
      <dsp:txXfrm>
        <a:off x="3157324" y="1484131"/>
        <a:ext cx="1662402" cy="1008262"/>
      </dsp:txXfrm>
    </dsp:sp>
    <dsp:sp modelId="{92EE4975-DA88-484F-BE1E-D7E68A282498}">
      <dsp:nvSpPr>
        <dsp:cNvPr id="0" name=""/>
        <dsp:cNvSpPr/>
      </dsp:nvSpPr>
      <dsp:spPr>
        <a:xfrm>
          <a:off x="4759278" y="905507"/>
          <a:ext cx="554433" cy="429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759278" y="991409"/>
        <a:ext cx="425580" cy="257706"/>
      </dsp:txXfrm>
    </dsp:sp>
    <dsp:sp modelId="{A4CCF761-CAD7-4110-AFDB-D9FBCB14C30F}">
      <dsp:nvSpPr>
        <dsp:cNvPr id="0" name=""/>
        <dsp:cNvSpPr/>
      </dsp:nvSpPr>
      <dsp:spPr>
        <a:xfrm>
          <a:off x="5543854" y="787762"/>
          <a:ext cx="1725140" cy="997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Getiri Farkı: %21</a:t>
          </a:r>
          <a:endParaRPr lang="tr-TR" sz="1700" kern="1200" dirty="0"/>
        </a:p>
      </dsp:txBody>
      <dsp:txXfrm>
        <a:off x="5543854" y="787762"/>
        <a:ext cx="1725140" cy="664999"/>
      </dsp:txXfrm>
    </dsp:sp>
    <dsp:sp modelId="{CC179DC1-289D-4DDA-9301-3A2ABCB177B2}">
      <dsp:nvSpPr>
        <dsp:cNvPr id="0" name=""/>
        <dsp:cNvSpPr/>
      </dsp:nvSpPr>
      <dsp:spPr>
        <a:xfrm>
          <a:off x="5897196" y="1452762"/>
          <a:ext cx="1725140" cy="107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3 Aylık Mevduat: %4</a:t>
          </a:r>
          <a:endParaRPr lang="tr-TR" sz="1700" kern="1200" dirty="0"/>
        </a:p>
      </dsp:txBody>
      <dsp:txXfrm>
        <a:off x="5928565" y="1484131"/>
        <a:ext cx="1662402" cy="1008262"/>
      </dsp:txXfrm>
    </dsp:sp>
    <dsp:sp modelId="{DF626819-896D-4E8A-9B71-A8B4C32C3726}">
      <dsp:nvSpPr>
        <dsp:cNvPr id="0" name=""/>
        <dsp:cNvSpPr/>
      </dsp:nvSpPr>
      <dsp:spPr>
        <a:xfrm>
          <a:off x="7530519" y="905507"/>
          <a:ext cx="554433" cy="429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7530519" y="991409"/>
        <a:ext cx="425580" cy="257706"/>
      </dsp:txXfrm>
    </dsp:sp>
    <dsp:sp modelId="{CEB93A6D-47C6-4277-BE4D-14196F7A03F5}">
      <dsp:nvSpPr>
        <dsp:cNvPr id="0" name=""/>
        <dsp:cNvSpPr/>
      </dsp:nvSpPr>
      <dsp:spPr>
        <a:xfrm>
          <a:off x="8315094" y="787762"/>
          <a:ext cx="1725140" cy="997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6 milyar TL</a:t>
          </a:r>
          <a:endParaRPr lang="tr-TR" sz="1700" kern="1200" dirty="0"/>
        </a:p>
      </dsp:txBody>
      <dsp:txXfrm>
        <a:off x="8315094" y="787762"/>
        <a:ext cx="1725140" cy="664999"/>
      </dsp:txXfrm>
    </dsp:sp>
    <dsp:sp modelId="{7AD06BD0-974D-4E4A-B840-43255B85898F}">
      <dsp:nvSpPr>
        <dsp:cNvPr id="0" name=""/>
        <dsp:cNvSpPr/>
      </dsp:nvSpPr>
      <dsp:spPr>
        <a:xfrm>
          <a:off x="8668436" y="1452762"/>
          <a:ext cx="1725140" cy="107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29 Milyar TL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mtClean="0"/>
            <a:t>3 </a:t>
          </a:r>
          <a:r>
            <a:rPr lang="tr-TR" sz="1700" kern="1200" dirty="0" smtClean="0"/>
            <a:t>ay vadeli mevduat </a:t>
          </a:r>
          <a:endParaRPr lang="tr-TR" sz="1700" kern="1200" dirty="0"/>
        </a:p>
      </dsp:txBody>
      <dsp:txXfrm>
        <a:off x="8699805" y="1484131"/>
        <a:ext cx="1662402" cy="1008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92230-75AD-4F1D-B53F-642ECDD886B9}">
      <dsp:nvSpPr>
        <dsp:cNvPr id="0" name=""/>
        <dsp:cNvSpPr/>
      </dsp:nvSpPr>
      <dsp:spPr>
        <a:xfrm>
          <a:off x="0" y="14162"/>
          <a:ext cx="8627808" cy="164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Toplam KKM Büyüklüğü: 591 milyar TL</a:t>
          </a:r>
          <a:endParaRPr lang="tr-TR" sz="3800" kern="1200" dirty="0"/>
        </a:p>
      </dsp:txBody>
      <dsp:txXfrm>
        <a:off x="0" y="14162"/>
        <a:ext cx="8627808" cy="1094400"/>
      </dsp:txXfrm>
    </dsp:sp>
    <dsp:sp modelId="{2E7321D2-A88D-418A-8D30-C64CEBBD95F3}">
      <dsp:nvSpPr>
        <dsp:cNvPr id="0" name=""/>
        <dsp:cNvSpPr/>
      </dsp:nvSpPr>
      <dsp:spPr>
        <a:xfrm>
          <a:off x="1767141" y="1108562"/>
          <a:ext cx="8627808" cy="218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800" kern="1200" dirty="0" smtClean="0"/>
            <a:t>%21’lik getiri farkı: 123 milyar TL</a:t>
          </a:r>
          <a:endParaRPr lang="tr-TR" sz="3800" kern="1200" dirty="0"/>
        </a:p>
      </dsp:txBody>
      <dsp:txXfrm>
        <a:off x="1831249" y="1172670"/>
        <a:ext cx="8499592" cy="20605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4108D-DFC3-4B5E-9850-A4495643D7BE}">
      <dsp:nvSpPr>
        <dsp:cNvPr id="0" name=""/>
        <dsp:cNvSpPr/>
      </dsp:nvSpPr>
      <dsp:spPr>
        <a:xfrm>
          <a:off x="4157980" y="970"/>
          <a:ext cx="6236970" cy="7696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17 </a:t>
          </a:r>
          <a:r>
            <a:rPr lang="en-US" sz="3700" kern="1200" dirty="0" err="1" smtClean="0"/>
            <a:t>milyar</a:t>
          </a:r>
          <a:r>
            <a:rPr lang="en-US" sz="3700" kern="1200" dirty="0" smtClean="0"/>
            <a:t> TL</a:t>
          </a:r>
          <a:endParaRPr lang="tr-TR" sz="3700" kern="1200" dirty="0"/>
        </a:p>
      </dsp:txBody>
      <dsp:txXfrm>
        <a:off x="4157980" y="97179"/>
        <a:ext cx="5948344" cy="577252"/>
      </dsp:txXfrm>
    </dsp:sp>
    <dsp:sp modelId="{31176CF2-822C-4D2B-918B-6893B8547E33}">
      <dsp:nvSpPr>
        <dsp:cNvPr id="0" name=""/>
        <dsp:cNvSpPr/>
      </dsp:nvSpPr>
      <dsp:spPr>
        <a:xfrm>
          <a:off x="0" y="970"/>
          <a:ext cx="4157980" cy="76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2022 Yılı Stopaj</a:t>
          </a:r>
          <a:r>
            <a:rPr lang="en-US" sz="2800" kern="1200" dirty="0" smtClean="0"/>
            <a:t>:</a:t>
          </a:r>
          <a:endParaRPr lang="tr-TR" sz="2800" kern="1200" dirty="0"/>
        </a:p>
      </dsp:txBody>
      <dsp:txXfrm>
        <a:off x="37572" y="38542"/>
        <a:ext cx="4082836" cy="694526"/>
      </dsp:txXfrm>
    </dsp:sp>
    <dsp:sp modelId="{C86C6BAF-A785-4EE4-9992-A9A02E65F717}">
      <dsp:nvSpPr>
        <dsp:cNvPr id="0" name=""/>
        <dsp:cNvSpPr/>
      </dsp:nvSpPr>
      <dsp:spPr>
        <a:xfrm>
          <a:off x="4157980" y="847608"/>
          <a:ext cx="6236970" cy="7696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10 milyar TL</a:t>
          </a:r>
          <a:endParaRPr lang="tr-TR" sz="3700" kern="1200" dirty="0"/>
        </a:p>
      </dsp:txBody>
      <dsp:txXfrm>
        <a:off x="4157980" y="943817"/>
        <a:ext cx="5948344" cy="577252"/>
      </dsp:txXfrm>
    </dsp:sp>
    <dsp:sp modelId="{4AA9B839-A677-4A6B-8E36-AF1305ACC651}">
      <dsp:nvSpPr>
        <dsp:cNvPr id="0" name=""/>
        <dsp:cNvSpPr/>
      </dsp:nvSpPr>
      <dsp:spPr>
        <a:xfrm>
          <a:off x="0" y="847608"/>
          <a:ext cx="4157980" cy="76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2021 yılı Kurumlar Vergisi</a:t>
          </a:r>
          <a:endParaRPr lang="tr-TR" sz="2800" kern="1200" dirty="0"/>
        </a:p>
      </dsp:txBody>
      <dsp:txXfrm>
        <a:off x="37572" y="885180"/>
        <a:ext cx="4082836" cy="694526"/>
      </dsp:txXfrm>
    </dsp:sp>
    <dsp:sp modelId="{2F0030D4-55E5-430C-AC6B-1FEF7A1A6E97}">
      <dsp:nvSpPr>
        <dsp:cNvPr id="0" name=""/>
        <dsp:cNvSpPr/>
      </dsp:nvSpPr>
      <dsp:spPr>
        <a:xfrm>
          <a:off x="4157980" y="1694246"/>
          <a:ext cx="6236970" cy="7696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1 milyar TL</a:t>
          </a:r>
          <a:endParaRPr lang="tr-TR" sz="3700" kern="1200" dirty="0"/>
        </a:p>
      </dsp:txBody>
      <dsp:txXfrm>
        <a:off x="4157980" y="1790455"/>
        <a:ext cx="5948344" cy="577252"/>
      </dsp:txXfrm>
    </dsp:sp>
    <dsp:sp modelId="{58B0181B-1827-499D-A98B-90DB611506E9}">
      <dsp:nvSpPr>
        <dsp:cNvPr id="0" name=""/>
        <dsp:cNvSpPr/>
      </dsp:nvSpPr>
      <dsp:spPr>
        <a:xfrm>
          <a:off x="0" y="1694246"/>
          <a:ext cx="4157980" cy="76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BSMV</a:t>
          </a:r>
          <a:endParaRPr lang="tr-TR" sz="2800" kern="1200" dirty="0"/>
        </a:p>
      </dsp:txBody>
      <dsp:txXfrm>
        <a:off x="37572" y="1731818"/>
        <a:ext cx="4082836" cy="694526"/>
      </dsp:txXfrm>
    </dsp:sp>
    <dsp:sp modelId="{1EA76922-B0DA-448A-AF3A-BC6E575F3C79}">
      <dsp:nvSpPr>
        <dsp:cNvPr id="0" name=""/>
        <dsp:cNvSpPr/>
      </dsp:nvSpPr>
      <dsp:spPr>
        <a:xfrm>
          <a:off x="4157980" y="2540883"/>
          <a:ext cx="6236970" cy="7696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700" kern="1200" dirty="0" smtClean="0"/>
            <a:t>2</a:t>
          </a:r>
          <a:r>
            <a:rPr lang="tr-TR" sz="3700" kern="1200" dirty="0" smtClean="0"/>
            <a:t>8</a:t>
          </a:r>
          <a:r>
            <a:rPr lang="es-CO" sz="3700" kern="1200" dirty="0" smtClean="0"/>
            <a:t> M</a:t>
          </a:r>
          <a:r>
            <a:rPr lang="tr-TR" sz="3700" kern="1200" dirty="0" err="1" smtClean="0"/>
            <a:t>ilyar</a:t>
          </a:r>
          <a:r>
            <a:rPr lang="tr-TR" sz="3700" kern="1200" dirty="0" smtClean="0"/>
            <a:t> TL</a:t>
          </a:r>
          <a:endParaRPr lang="tr-TR" sz="3700" kern="1200" dirty="0"/>
        </a:p>
      </dsp:txBody>
      <dsp:txXfrm>
        <a:off x="4157980" y="2637092"/>
        <a:ext cx="5948344" cy="577252"/>
      </dsp:txXfrm>
    </dsp:sp>
    <dsp:sp modelId="{012C2C93-EAB4-4BAC-A4F9-A4C08D5238BC}">
      <dsp:nvSpPr>
        <dsp:cNvPr id="0" name=""/>
        <dsp:cNvSpPr/>
      </dsp:nvSpPr>
      <dsp:spPr>
        <a:xfrm>
          <a:off x="0" y="2540883"/>
          <a:ext cx="4157980" cy="76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err="1" smtClean="0"/>
            <a:t>Toplam</a:t>
          </a:r>
          <a:endParaRPr lang="tr-TR" sz="2800" kern="1200" dirty="0"/>
        </a:p>
      </dsp:txBody>
      <dsp:txXfrm>
        <a:off x="37572" y="2578455"/>
        <a:ext cx="4082836" cy="6945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6B43-CB49-4E4B-ADDB-E585CF04A2A9}">
      <dsp:nvSpPr>
        <dsp:cNvPr id="0" name=""/>
        <dsp:cNvSpPr/>
      </dsp:nvSpPr>
      <dsp:spPr>
        <a:xfrm>
          <a:off x="0" y="1103731"/>
          <a:ext cx="103949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1F213-B44F-4D34-B081-22040E78AD4D}">
      <dsp:nvSpPr>
        <dsp:cNvPr id="0" name=""/>
        <dsp:cNvSpPr/>
      </dsp:nvSpPr>
      <dsp:spPr>
        <a:xfrm>
          <a:off x="2702687" y="0"/>
          <a:ext cx="7692263" cy="110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Vergi Ödevi</a:t>
          </a:r>
          <a:endParaRPr lang="tr-TR" sz="4800" kern="1200" dirty="0"/>
        </a:p>
      </dsp:txBody>
      <dsp:txXfrm>
        <a:off x="2702687" y="0"/>
        <a:ext cx="7692263" cy="1103731"/>
      </dsp:txXfrm>
    </dsp:sp>
    <dsp:sp modelId="{39A520CA-F8A3-4E8A-8E9D-8FC14E07DC6D}">
      <dsp:nvSpPr>
        <dsp:cNvPr id="0" name=""/>
        <dsp:cNvSpPr/>
      </dsp:nvSpPr>
      <dsp:spPr>
        <a:xfrm>
          <a:off x="0" y="0"/>
          <a:ext cx="2702687" cy="110373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Madde 73</a:t>
          </a:r>
          <a:endParaRPr lang="tr-TR" sz="4800" kern="1200" dirty="0"/>
        </a:p>
      </dsp:txBody>
      <dsp:txXfrm>
        <a:off x="53889" y="53889"/>
        <a:ext cx="2594909" cy="1049842"/>
      </dsp:txXfrm>
    </dsp:sp>
    <dsp:sp modelId="{2FA80376-3BB8-4A24-BD67-4C8D432E5893}">
      <dsp:nvSpPr>
        <dsp:cNvPr id="0" name=""/>
        <dsp:cNvSpPr/>
      </dsp:nvSpPr>
      <dsp:spPr>
        <a:xfrm>
          <a:off x="0" y="1103731"/>
          <a:ext cx="10394950" cy="220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b="0" kern="1200" dirty="0" smtClean="0"/>
            <a:t>Herkes, kamu giderlerini karşılamak üzere, MALİ GÜCÜNE GÖRE, vergi ödemekle yükümlüdür.</a:t>
          </a:r>
          <a:endParaRPr lang="tr-TR" sz="2700" b="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700" b="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b="0" kern="1200" dirty="0" smtClean="0">
              <a:solidFill>
                <a:schemeClr val="tx1"/>
              </a:solidFill>
            </a:rPr>
            <a:t>Vergi yükünün ADALETLİ VE DENGELİ DAĞILIMI, maliye politikasının sosyal amacıdır.</a:t>
          </a:r>
          <a:endParaRPr lang="tr-TR" sz="2700" b="0" kern="1200" dirty="0">
            <a:solidFill>
              <a:schemeClr val="tx1"/>
            </a:solidFill>
          </a:endParaRPr>
        </a:p>
      </dsp:txBody>
      <dsp:txXfrm>
        <a:off x="0" y="1103731"/>
        <a:ext cx="10394950" cy="22077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5B990-0A0C-445B-9649-8065B979C522}">
      <dsp:nvSpPr>
        <dsp:cNvPr id="0" name=""/>
        <dsp:cNvSpPr/>
      </dsp:nvSpPr>
      <dsp:spPr>
        <a:xfrm>
          <a:off x="1021606" y="0"/>
          <a:ext cx="1192149" cy="6623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Kur Koruması</a:t>
          </a:r>
          <a:endParaRPr lang="tr-TR" sz="1700" kern="1200" dirty="0"/>
        </a:p>
      </dsp:txBody>
      <dsp:txXfrm>
        <a:off x="1041004" y="19398"/>
        <a:ext cx="1153353" cy="623508"/>
      </dsp:txXfrm>
    </dsp:sp>
    <dsp:sp modelId="{B618B1FE-0142-4FA4-944F-C616BB4A901D}">
      <dsp:nvSpPr>
        <dsp:cNvPr id="0" name=""/>
        <dsp:cNvSpPr/>
      </dsp:nvSpPr>
      <dsp:spPr>
        <a:xfrm>
          <a:off x="2717479" y="6530"/>
          <a:ext cx="1192149" cy="6623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Kur Koruması</a:t>
          </a:r>
          <a:endParaRPr lang="tr-TR" sz="1700" kern="1200" dirty="0"/>
        </a:p>
      </dsp:txBody>
      <dsp:txXfrm>
        <a:off x="2736877" y="25928"/>
        <a:ext cx="1153353" cy="623508"/>
      </dsp:txXfrm>
    </dsp:sp>
    <dsp:sp modelId="{1321F62F-53AD-4893-A212-A9204CCECABA}">
      <dsp:nvSpPr>
        <dsp:cNvPr id="0" name=""/>
        <dsp:cNvSpPr/>
      </dsp:nvSpPr>
      <dsp:spPr>
        <a:xfrm>
          <a:off x="2230312" y="2814796"/>
          <a:ext cx="496728" cy="49672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427E3-153E-45CB-896C-15E2BC3AA2C6}">
      <dsp:nvSpPr>
        <dsp:cNvPr id="0" name=""/>
        <dsp:cNvSpPr/>
      </dsp:nvSpPr>
      <dsp:spPr>
        <a:xfrm rot="240000">
          <a:off x="988035" y="2601942"/>
          <a:ext cx="2981282" cy="2084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325EC-CCAE-4346-A6EC-2E161AB5B169}">
      <dsp:nvSpPr>
        <dsp:cNvPr id="0" name=""/>
        <dsp:cNvSpPr/>
      </dsp:nvSpPr>
      <dsp:spPr>
        <a:xfrm rot="240000">
          <a:off x="2759210" y="1763734"/>
          <a:ext cx="1227156" cy="87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Transfer Masrafı Yok</a:t>
          </a:r>
          <a:endParaRPr lang="tr-TR" sz="1600" kern="1200" dirty="0"/>
        </a:p>
      </dsp:txBody>
      <dsp:txXfrm>
        <a:off x="2801691" y="1806215"/>
        <a:ext cx="1142194" cy="785274"/>
      </dsp:txXfrm>
    </dsp:sp>
    <dsp:sp modelId="{F9F5B3B3-4754-4CA9-A4A7-069E64BCEACD}">
      <dsp:nvSpPr>
        <dsp:cNvPr id="0" name=""/>
        <dsp:cNvSpPr/>
      </dsp:nvSpPr>
      <dsp:spPr>
        <a:xfrm rot="240000">
          <a:off x="2825441" y="862999"/>
          <a:ext cx="1227156" cy="87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İlave </a:t>
          </a:r>
          <a:r>
            <a:rPr lang="tr-TR" sz="1600" kern="1200" dirty="0" smtClean="0"/>
            <a:t>Getiri Garantisi</a:t>
          </a:r>
          <a:endParaRPr lang="tr-TR" sz="1600" kern="1200" dirty="0"/>
        </a:p>
      </dsp:txBody>
      <dsp:txXfrm>
        <a:off x="2867922" y="905480"/>
        <a:ext cx="1142194" cy="7852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97067-3C11-4484-9244-D755945EA945}">
      <dsp:nvSpPr>
        <dsp:cNvPr id="0" name=""/>
        <dsp:cNvSpPr/>
      </dsp:nvSpPr>
      <dsp:spPr>
        <a:xfrm>
          <a:off x="26" y="193251"/>
          <a:ext cx="2496568" cy="97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Vade Süresi</a:t>
          </a:r>
          <a:endParaRPr lang="tr-TR" sz="2700" kern="1200" dirty="0"/>
        </a:p>
      </dsp:txBody>
      <dsp:txXfrm>
        <a:off x="26" y="193251"/>
        <a:ext cx="2496568" cy="977905"/>
      </dsp:txXfrm>
    </dsp:sp>
    <dsp:sp modelId="{A50CE46D-AE1F-4925-8DFA-1827AD492035}">
      <dsp:nvSpPr>
        <dsp:cNvPr id="0" name=""/>
        <dsp:cNvSpPr/>
      </dsp:nvSpPr>
      <dsp:spPr>
        <a:xfrm>
          <a:off x="26" y="1171157"/>
          <a:ext cx="2496568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3 Ay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6 Ay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12 Ay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24 Ay</a:t>
          </a:r>
          <a:endParaRPr lang="tr-TR" sz="2700" kern="1200" dirty="0"/>
        </a:p>
      </dsp:txBody>
      <dsp:txXfrm>
        <a:off x="26" y="1171157"/>
        <a:ext cx="2496568" cy="2075220"/>
      </dsp:txXfrm>
    </dsp:sp>
    <dsp:sp modelId="{9B2AD386-36D9-4AEC-8A36-C2B1747BC95D}">
      <dsp:nvSpPr>
        <dsp:cNvPr id="0" name=""/>
        <dsp:cNvSpPr/>
      </dsp:nvSpPr>
      <dsp:spPr>
        <a:xfrm>
          <a:off x="2846113" y="193251"/>
          <a:ext cx="2496568" cy="97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İlave Getiri Oranları</a:t>
          </a:r>
          <a:endParaRPr lang="tr-TR" sz="2700" kern="1200" dirty="0"/>
        </a:p>
      </dsp:txBody>
      <dsp:txXfrm>
        <a:off x="2846113" y="193251"/>
        <a:ext cx="2496568" cy="977905"/>
      </dsp:txXfrm>
    </dsp:sp>
    <dsp:sp modelId="{B807DB22-CA77-4D88-BF30-62543D37B7A4}">
      <dsp:nvSpPr>
        <dsp:cNvPr id="0" name=""/>
        <dsp:cNvSpPr/>
      </dsp:nvSpPr>
      <dsp:spPr>
        <a:xfrm>
          <a:off x="2846113" y="1171157"/>
          <a:ext cx="2496568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%1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%2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%3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%4</a:t>
          </a:r>
          <a:endParaRPr lang="tr-TR" sz="2700" kern="1200" dirty="0"/>
        </a:p>
      </dsp:txBody>
      <dsp:txXfrm>
        <a:off x="2846113" y="1171157"/>
        <a:ext cx="2496568" cy="207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0.00631</cdr:x>
      <cdr:y>0.88642</cdr:y>
    </cdr:from>
    <cdr:to>
      <cdr:x>0.35631</cdr:x>
      <cdr:y>0.97809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602" y="2935386"/>
          <a:ext cx="3638232" cy="303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000" dirty="0" smtClean="0"/>
              <a:t>ekonomik istikrarı sağlamada maliye politikası</a:t>
            </a:r>
            <a:endParaRPr lang="tr-T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Burcu aydın özüdoğru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53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Kkm’nin</a:t>
            </a:r>
            <a:r>
              <a:rPr lang="tr-TR" dirty="0"/>
              <a:t> </a:t>
            </a:r>
            <a:r>
              <a:rPr lang="tr-TR" dirty="0" smtClean="0"/>
              <a:t>sağladığı vergi avantajları anayasayla uyumlu mu?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942878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116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8640"/>
            <a:ext cx="10365376" cy="128912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Kkm’nin</a:t>
            </a:r>
            <a:r>
              <a:rPr lang="tr-TR" dirty="0" smtClean="0"/>
              <a:t> yurt dışı </a:t>
            </a:r>
            <a:r>
              <a:rPr lang="tr-TR" dirty="0" err="1" smtClean="0"/>
              <a:t>türkler</a:t>
            </a:r>
            <a:r>
              <a:rPr lang="tr-TR" dirty="0" smtClean="0"/>
              <a:t> ve yabancılara sağladığı avantajlar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0370428"/>
              </p:ext>
            </p:extLst>
          </p:nvPr>
        </p:nvGraphicFramePr>
        <p:xfrm>
          <a:off x="685800" y="2063750"/>
          <a:ext cx="4957354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017902"/>
              </p:ext>
            </p:extLst>
          </p:nvPr>
        </p:nvGraphicFramePr>
        <p:xfrm>
          <a:off x="5643154" y="1837765"/>
          <a:ext cx="5342708" cy="3439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1297" y="5734594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Kaynak: TCMB YUVAM Bilgilendirme Kitapçığı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8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Döviz cinsinden net getiri anayasayla uyumlu mu?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102306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32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KKM’</a:t>
            </a:r>
            <a:r>
              <a:rPr lang="tr-TR" dirty="0" smtClean="0"/>
              <a:t>NİN YAKLAŞIK MALİYETİ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3472665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36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Kkm’nin</a:t>
            </a:r>
            <a:r>
              <a:rPr lang="tr-TR" dirty="0" smtClean="0"/>
              <a:t> kamu maliyesine etkisi</a:t>
            </a:r>
            <a:endParaRPr lang="tr-T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4326182"/>
              </p:ext>
            </p:extLst>
          </p:nvPr>
        </p:nvGraphicFramePr>
        <p:xfrm>
          <a:off x="685800" y="1770744"/>
          <a:ext cx="5286829" cy="360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43005070"/>
              </p:ext>
            </p:extLst>
          </p:nvPr>
        </p:nvGraphicFramePr>
        <p:xfrm>
          <a:off x="7112000" y="1632857"/>
          <a:ext cx="3824514" cy="35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39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KKM’nin</a:t>
            </a:r>
            <a:r>
              <a:rPr lang="tr-TR" dirty="0" smtClean="0"/>
              <a:t> finansal derinleşmeye etkisi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007732"/>
              </p:ext>
            </p:extLst>
          </p:nvPr>
        </p:nvGraphicFramePr>
        <p:xfrm>
          <a:off x="685800" y="1611086"/>
          <a:ext cx="10394949" cy="376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30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KKM NE KADAR BAŞARILI OLDU?</a:t>
            </a:r>
            <a:endParaRPr lang="tr-T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85800" y="1640114"/>
          <a:ext cx="10279743" cy="373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1297" y="5734594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Kaynak: BDDK,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KKM NE KADAR BAŞARILI OLDU?</a:t>
            </a:r>
            <a:endParaRPr lang="tr-T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58800" y="1705430"/>
          <a:ext cx="10521950" cy="366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1297" y="5734594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Kaynak: TCMB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KKM NE KADAR BAŞARILI OLDU:?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581297" y="5734594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Kaynak: TCMB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75771" y="1654630"/>
          <a:ext cx="10804979" cy="372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KKM NE KADAR BAŞARILI OLDU:?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581297" y="5734594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Kaynak: TCMB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5422967"/>
              </p:ext>
            </p:extLst>
          </p:nvPr>
        </p:nvGraphicFramePr>
        <p:xfrm>
          <a:off x="685800" y="1837766"/>
          <a:ext cx="5881914" cy="353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9309700"/>
              </p:ext>
            </p:extLst>
          </p:nvPr>
        </p:nvGraphicFramePr>
        <p:xfrm>
          <a:off x="6887028" y="1748971"/>
          <a:ext cx="4579257" cy="377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99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Maliye Politikası </a:t>
            </a:r>
            <a:r>
              <a:rPr lang="tr-TR" dirty="0" smtClean="0"/>
              <a:t>ÇERÇEVESİ</a:t>
            </a:r>
            <a:endParaRPr lang="tr-T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908853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7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Küresel finansal riskler yüksek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958066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620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Esas sorular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6977615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89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Sorular</a:t>
            </a:r>
            <a:r>
              <a:rPr lang="en-US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03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Maliye Politikası </a:t>
            </a:r>
            <a:r>
              <a:rPr lang="tr-TR" dirty="0" smtClean="0"/>
              <a:t>araçları</a:t>
            </a:r>
            <a:endParaRPr lang="tr-T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725253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4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4000" dirty="0"/>
              <a:t>Türkiye’de Maliye Politikasının Yeni Görevi: Döviz Kuru İstikrarı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730106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8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4400" dirty="0" smtClean="0"/>
              <a:t>Para politikası ve enflasyon bağı koptu</a:t>
            </a:r>
            <a:endParaRPr lang="tr-TR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8058251"/>
              </p:ext>
            </p:extLst>
          </p:nvPr>
        </p:nvGraphicFramePr>
        <p:xfrm>
          <a:off x="685801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1297" y="5734594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Kaynak: TCMB, TÜİK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Para politikası YERİNE KKM GELDİ</a:t>
            </a:r>
            <a:endParaRPr lang="tr-T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11949"/>
              </p:ext>
            </p:extLst>
          </p:nvPr>
        </p:nvGraphicFramePr>
        <p:xfrm>
          <a:off x="685800" y="1837766"/>
          <a:ext cx="4839789" cy="353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62153"/>
              </p:ext>
            </p:extLst>
          </p:nvPr>
        </p:nvGraphicFramePr>
        <p:xfrm>
          <a:off x="6069874" y="1837765"/>
          <a:ext cx="5151120" cy="353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1297" y="5734594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Kaynak: BDDK, Anadolu Ajansı, Hazine ve Maliye Bakanlığı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ya </a:t>
            </a:r>
            <a:r>
              <a:rPr lang="tr-TR" dirty="0" smtClean="0"/>
              <a:t>maliyet: </a:t>
            </a:r>
            <a:r>
              <a:rPr lang="tr-TR" dirty="0" smtClean="0"/>
              <a:t>Getiri Maliyeti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757148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4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Dövizdeki trend bu şekilde giderse?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179587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7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KKM nedeniyle vaz geçilen Vergi gelirleri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239788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7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686</TotalTime>
  <Words>510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Impact</vt:lpstr>
      <vt:lpstr>Main Event</vt:lpstr>
      <vt:lpstr>ekonomik istikrarı sağlamada maliye politikası</vt:lpstr>
      <vt:lpstr>Maliye Politikası ÇERÇEVESİ</vt:lpstr>
      <vt:lpstr>Maliye Politikası araçları</vt:lpstr>
      <vt:lpstr>Türkiye’de Maliye Politikasının Yeni Görevi: Döviz Kuru İstikrarı</vt:lpstr>
      <vt:lpstr>Para politikası ve enflasyon bağı koptu</vt:lpstr>
      <vt:lpstr>Para politikası YERİNE KKM GELDİ</vt:lpstr>
      <vt:lpstr>Peki ya maliyet: Getiri Maliyeti</vt:lpstr>
      <vt:lpstr>Dövizdeki trend bu şekilde giderse?</vt:lpstr>
      <vt:lpstr>KKM nedeniyle vaz geçilen Vergi gelirleri</vt:lpstr>
      <vt:lpstr>Kkm’nin sağladığı vergi avantajları anayasayla uyumlu mu?</vt:lpstr>
      <vt:lpstr>Kkm’nin yurt dışı türkler ve yabancılara sağladığı avantajlar</vt:lpstr>
      <vt:lpstr>Döviz cinsinden net getiri anayasayla uyumlu mu?</vt:lpstr>
      <vt:lpstr>KKM’NİN YAKLAŞIK MALİYETİ</vt:lpstr>
      <vt:lpstr>Kkm’nin kamu maliyesine etkisi</vt:lpstr>
      <vt:lpstr>KKM’nin finansal derinleşmeye etkisi</vt:lpstr>
      <vt:lpstr>KKM NE KADAR BAŞARILI OLDU?</vt:lpstr>
      <vt:lpstr>KKM NE KADAR BAŞARILI OLDU?</vt:lpstr>
      <vt:lpstr>KKM NE KADAR BAŞARILI OLDU:?</vt:lpstr>
      <vt:lpstr>KKM NE KADAR BAŞARILI OLDU:?</vt:lpstr>
      <vt:lpstr>Küresel finansal riskler yüksek</vt:lpstr>
      <vt:lpstr>Esas sorular</vt:lpstr>
      <vt:lpstr>TEŞEKKÜRLER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mart dünya kadınlar günü</dc:title>
  <dc:creator>burcu aydin</dc:creator>
  <cp:lastModifiedBy>burcu aydin</cp:lastModifiedBy>
  <cp:revision>62</cp:revision>
  <dcterms:created xsi:type="dcterms:W3CDTF">2022-03-06T18:01:53Z</dcterms:created>
  <dcterms:modified xsi:type="dcterms:W3CDTF">2022-03-24T14:42:18Z</dcterms:modified>
</cp:coreProperties>
</file>